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70.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61.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64.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72.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74.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68.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73.xml"/>
  <Override ContentType="application/vnd.openxmlformats-officedocument.presentationml.slideLayout+xml" PartName="/ppt/slideLayouts/slideLayout56.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69.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6.xml"/>
  <Override ContentType="application/vnd.openxmlformats-officedocument.presentationml.slideMaster+xml" PartName="/ppt/slideMasters/slideMaster5.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7.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 id="2147483668" r:id="rId4"/>
    <p:sldMasterId id="2147483678" r:id="rId5"/>
    <p:sldMasterId id="2147483692" r:id="rId6"/>
    <p:sldMasterId id="2147483710" r:id="rId7"/>
    <p:sldMasterId id="2147483718" r:id="rId8"/>
  </p:sldMasterIdLst>
  <p:notesMasterIdLst>
    <p:notesMasterId r:id="rId9"/>
  </p:notesMasterIdLst>
  <p:sldIdLst>
    <p:sldId id="256" r:id="rId10"/>
    <p:sldId id="257" r:id="rId11"/>
    <p:sldId id="258" r:id="rId12"/>
    <p:sldId id="259"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 id="273" r:id="rId27"/>
    <p:sldId id="274" r:id="rId28"/>
    <p:sldId id="275" r:id="rId29"/>
    <p:sldId id="276" r:id="rId30"/>
    <p:sldId id="277" r:id="rId31"/>
  </p:sldIdLst>
  <p:sldSz cy="6858000" cx="12192000"/>
  <p:notesSz cx="6858000" cy="9144000"/>
  <p:embeddedFontLst>
    <p:embeddedFont>
      <p:font typeface="Noto Sans Thai Black"/>
      <p:bold r:id="rId32"/>
    </p:embeddedFont>
    <p:embeddedFont>
      <p:font typeface="Source Sans 3 Light"/>
      <p:regular r:id="rId33"/>
      <p:bold r:id="rId34"/>
      <p:italic r:id="rId35"/>
      <p:boldItalic r:id="rId36"/>
    </p:embeddedFont>
    <p:embeddedFont>
      <p:font typeface="Century Gothic"/>
      <p:regular r:id="rId37"/>
      <p:bold r:id="rId38"/>
      <p:italic r:id="rId39"/>
      <p:boldItalic r:id="rId4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41" roundtripDataSignature="AMtx7mh75cUYhgArSWbkrDQO20nFyT3W+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CenturyGothic-boldItalic.fntdata"/><Relationship Id="rId20" Type="http://schemas.openxmlformats.org/officeDocument/2006/relationships/slide" Target="slides/slide11.xml"/><Relationship Id="rId41" Type="http://customschemas.google.com/relationships/presentationmetadata" Target="metadata"/><Relationship Id="rId22" Type="http://schemas.openxmlformats.org/officeDocument/2006/relationships/slide" Target="slides/slide13.xml"/><Relationship Id="rId21" Type="http://schemas.openxmlformats.org/officeDocument/2006/relationships/slide" Target="slides/slide12.xml"/><Relationship Id="rId24" Type="http://schemas.openxmlformats.org/officeDocument/2006/relationships/slide" Target="slides/slide15.xml"/><Relationship Id="rId23" Type="http://schemas.openxmlformats.org/officeDocument/2006/relationships/slide" Target="slides/slide14.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notesMaster" Target="notesMasters/notesMaster1.xml"/><Relationship Id="rId26" Type="http://schemas.openxmlformats.org/officeDocument/2006/relationships/slide" Target="slides/slide17.xml"/><Relationship Id="rId25" Type="http://schemas.openxmlformats.org/officeDocument/2006/relationships/slide" Target="slides/slide16.xml"/><Relationship Id="rId28" Type="http://schemas.openxmlformats.org/officeDocument/2006/relationships/slide" Target="slides/slide19.xml"/><Relationship Id="rId27" Type="http://schemas.openxmlformats.org/officeDocument/2006/relationships/slide" Target="slides/slide18.xml"/><Relationship Id="rId5" Type="http://schemas.openxmlformats.org/officeDocument/2006/relationships/slideMaster" Target="slideMasters/slideMaster3.xml"/><Relationship Id="rId6" Type="http://schemas.openxmlformats.org/officeDocument/2006/relationships/slideMaster" Target="slideMasters/slideMaster4.xml"/><Relationship Id="rId29" Type="http://schemas.openxmlformats.org/officeDocument/2006/relationships/slide" Target="slides/slide20.xml"/><Relationship Id="rId7" Type="http://schemas.openxmlformats.org/officeDocument/2006/relationships/slideMaster" Target="slideMasters/slideMaster5.xml"/><Relationship Id="rId8" Type="http://schemas.openxmlformats.org/officeDocument/2006/relationships/slideMaster" Target="slideMasters/slideMaster6.xml"/><Relationship Id="rId31" Type="http://schemas.openxmlformats.org/officeDocument/2006/relationships/slide" Target="slides/slide22.xml"/><Relationship Id="rId30" Type="http://schemas.openxmlformats.org/officeDocument/2006/relationships/slide" Target="slides/slide21.xml"/><Relationship Id="rId11" Type="http://schemas.openxmlformats.org/officeDocument/2006/relationships/slide" Target="slides/slide2.xml"/><Relationship Id="rId33" Type="http://schemas.openxmlformats.org/officeDocument/2006/relationships/font" Target="fonts/SourceSans3Light-regular.fntdata"/><Relationship Id="rId10" Type="http://schemas.openxmlformats.org/officeDocument/2006/relationships/slide" Target="slides/slide1.xml"/><Relationship Id="rId32" Type="http://schemas.openxmlformats.org/officeDocument/2006/relationships/font" Target="fonts/NotoSansThaiBlack-bold.fntdata"/><Relationship Id="rId13" Type="http://schemas.openxmlformats.org/officeDocument/2006/relationships/slide" Target="slides/slide4.xml"/><Relationship Id="rId35" Type="http://schemas.openxmlformats.org/officeDocument/2006/relationships/font" Target="fonts/SourceSans3Light-italic.fntdata"/><Relationship Id="rId12" Type="http://schemas.openxmlformats.org/officeDocument/2006/relationships/slide" Target="slides/slide3.xml"/><Relationship Id="rId34" Type="http://schemas.openxmlformats.org/officeDocument/2006/relationships/font" Target="fonts/SourceSans3Light-bold.fntdata"/><Relationship Id="rId15" Type="http://schemas.openxmlformats.org/officeDocument/2006/relationships/slide" Target="slides/slide6.xml"/><Relationship Id="rId37" Type="http://schemas.openxmlformats.org/officeDocument/2006/relationships/font" Target="fonts/CenturyGothic-regular.fntdata"/><Relationship Id="rId14" Type="http://schemas.openxmlformats.org/officeDocument/2006/relationships/slide" Target="slides/slide5.xml"/><Relationship Id="rId36" Type="http://schemas.openxmlformats.org/officeDocument/2006/relationships/font" Target="fonts/SourceSans3Light-boldItalic.fntdata"/><Relationship Id="rId17" Type="http://schemas.openxmlformats.org/officeDocument/2006/relationships/slide" Target="slides/slide8.xml"/><Relationship Id="rId39" Type="http://schemas.openxmlformats.org/officeDocument/2006/relationships/font" Target="fonts/CenturyGothic-italic.fntdata"/><Relationship Id="rId16" Type="http://schemas.openxmlformats.org/officeDocument/2006/relationships/slide" Target="slides/slide7.xml"/><Relationship Id="rId38" Type="http://schemas.openxmlformats.org/officeDocument/2006/relationships/font" Target="fonts/CenturyGothic-bold.fntdata"/><Relationship Id="rId19" Type="http://schemas.openxmlformats.org/officeDocument/2006/relationships/slide" Target="slides/slide10.xml"/><Relationship Id="rId18"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2pPr>
            <a:lvl3pPr indent="-228600" lvl="2" marL="1371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3pPr>
            <a:lvl4pPr indent="-228600" lvl="3" marL="1828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6pPr>
            <a:lvl7pPr indent="-228600" lvl="6" marL="3200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7pPr>
            <a:lvl8pPr indent="-228600" lvl="7" marL="3657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8pPr>
            <a:lvl9pPr indent="-228600" lvl="8" marL="4114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2" name="Shape 472"/>
        <p:cNvGrpSpPr/>
        <p:nvPr/>
      </p:nvGrpSpPr>
      <p:grpSpPr>
        <a:xfrm>
          <a:off x="0" y="0"/>
          <a:ext cx="0" cy="0"/>
          <a:chOff x="0" y="0"/>
          <a:chExt cx="0" cy="0"/>
        </a:xfrm>
      </p:grpSpPr>
      <p:sp>
        <p:nvSpPr>
          <p:cNvPr id="473" name="Google Shape;473;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4" name="Google Shape;474;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1" name="Shape 561"/>
        <p:cNvGrpSpPr/>
        <p:nvPr/>
      </p:nvGrpSpPr>
      <p:grpSpPr>
        <a:xfrm>
          <a:off x="0" y="0"/>
          <a:ext cx="0" cy="0"/>
          <a:chOff x="0" y="0"/>
          <a:chExt cx="0" cy="0"/>
        </a:xfrm>
      </p:grpSpPr>
      <p:sp>
        <p:nvSpPr>
          <p:cNvPr id="562" name="Google Shape;562;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Arial"/>
              <a:buNone/>
            </a:pPr>
            <a:r>
              <a:t/>
            </a:r>
            <a:endParaRPr/>
          </a:p>
        </p:txBody>
      </p:sp>
      <p:sp>
        <p:nvSpPr>
          <p:cNvPr id="563" name="Google Shape;563;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8" name="Shape 568"/>
        <p:cNvGrpSpPr/>
        <p:nvPr/>
      </p:nvGrpSpPr>
      <p:grpSpPr>
        <a:xfrm>
          <a:off x="0" y="0"/>
          <a:ext cx="0" cy="0"/>
          <a:chOff x="0" y="0"/>
          <a:chExt cx="0" cy="0"/>
        </a:xfrm>
      </p:grpSpPr>
      <p:sp>
        <p:nvSpPr>
          <p:cNvPr id="569" name="Google Shape;569;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0" name="Google Shape;570;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5" name="Shape 575"/>
        <p:cNvGrpSpPr/>
        <p:nvPr/>
      </p:nvGrpSpPr>
      <p:grpSpPr>
        <a:xfrm>
          <a:off x="0" y="0"/>
          <a:ext cx="0" cy="0"/>
          <a:chOff x="0" y="0"/>
          <a:chExt cx="0" cy="0"/>
        </a:xfrm>
      </p:grpSpPr>
      <p:sp>
        <p:nvSpPr>
          <p:cNvPr id="576" name="Google Shape;576;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7" name="Google Shape;577;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2" name="Shape 582"/>
        <p:cNvGrpSpPr/>
        <p:nvPr/>
      </p:nvGrpSpPr>
      <p:grpSpPr>
        <a:xfrm>
          <a:off x="0" y="0"/>
          <a:ext cx="0" cy="0"/>
          <a:chOff x="0" y="0"/>
          <a:chExt cx="0" cy="0"/>
        </a:xfrm>
      </p:grpSpPr>
      <p:sp>
        <p:nvSpPr>
          <p:cNvPr id="583" name="Google Shape;583;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4" name="Google Shape;584;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9" name="Shape 589"/>
        <p:cNvGrpSpPr/>
        <p:nvPr/>
      </p:nvGrpSpPr>
      <p:grpSpPr>
        <a:xfrm>
          <a:off x="0" y="0"/>
          <a:ext cx="0" cy="0"/>
          <a:chOff x="0" y="0"/>
          <a:chExt cx="0" cy="0"/>
        </a:xfrm>
      </p:grpSpPr>
      <p:sp>
        <p:nvSpPr>
          <p:cNvPr id="590" name="Google Shape;590;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1" name="Google Shape;591;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2" name="Shape 612"/>
        <p:cNvGrpSpPr/>
        <p:nvPr/>
      </p:nvGrpSpPr>
      <p:grpSpPr>
        <a:xfrm>
          <a:off x="0" y="0"/>
          <a:ext cx="0" cy="0"/>
          <a:chOff x="0" y="0"/>
          <a:chExt cx="0" cy="0"/>
        </a:xfrm>
      </p:grpSpPr>
      <p:sp>
        <p:nvSpPr>
          <p:cNvPr id="613" name="Google Shape;613;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14" name="Google Shape;614;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5" name="Google Shape;615;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0" name="Shape 640"/>
        <p:cNvGrpSpPr/>
        <p:nvPr/>
      </p:nvGrpSpPr>
      <p:grpSpPr>
        <a:xfrm>
          <a:off x="0" y="0"/>
          <a:ext cx="0" cy="0"/>
          <a:chOff x="0" y="0"/>
          <a:chExt cx="0" cy="0"/>
        </a:xfrm>
      </p:grpSpPr>
      <p:sp>
        <p:nvSpPr>
          <p:cNvPr id="641" name="Google Shape;641;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42" name="Google Shape;642;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3" name="Google Shape;643;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5" name="Shape 655"/>
        <p:cNvGrpSpPr/>
        <p:nvPr/>
      </p:nvGrpSpPr>
      <p:grpSpPr>
        <a:xfrm>
          <a:off x="0" y="0"/>
          <a:ext cx="0" cy="0"/>
          <a:chOff x="0" y="0"/>
          <a:chExt cx="0" cy="0"/>
        </a:xfrm>
      </p:grpSpPr>
      <p:sp>
        <p:nvSpPr>
          <p:cNvPr id="656" name="Google Shape;656;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57" name="Google Shape;657;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200"/>
              <a:buFont typeface="Century Gothic"/>
              <a:buNone/>
            </a:pPr>
            <a:r>
              <a:rPr lang="en-US">
                <a:solidFill>
                  <a:schemeClr val="dk1"/>
                </a:solidFill>
                <a:latin typeface="Century Gothic"/>
                <a:ea typeface="Century Gothic"/>
                <a:cs typeface="Century Gothic"/>
                <a:sym typeface="Century Gothic"/>
              </a:rPr>
              <a:t>Key messages:</a:t>
            </a:r>
            <a:endParaRPr/>
          </a:p>
          <a:p>
            <a:pPr indent="0" lvl="0" marL="0" rtl="0" algn="l">
              <a:lnSpc>
                <a:spcPct val="115000"/>
              </a:lnSpc>
              <a:spcBef>
                <a:spcPts val="0"/>
              </a:spcBef>
              <a:spcAft>
                <a:spcPts val="0"/>
              </a:spcAft>
              <a:buClr>
                <a:schemeClr val="dk1"/>
              </a:buClr>
              <a:buSzPts val="1200"/>
              <a:buFont typeface="Arial"/>
              <a:buNone/>
            </a:pPr>
            <a:r>
              <a:t/>
            </a:r>
            <a:endParaRPr>
              <a:solidFill>
                <a:schemeClr val="dk1"/>
              </a:solidFill>
              <a:latin typeface="Century Gothic"/>
              <a:ea typeface="Century Gothic"/>
              <a:cs typeface="Century Gothic"/>
              <a:sym typeface="Century Gothic"/>
            </a:endParaRPr>
          </a:p>
          <a:p>
            <a:pPr indent="0" lvl="0" marL="0" rtl="0" algn="l">
              <a:lnSpc>
                <a:spcPct val="115000"/>
              </a:lnSpc>
              <a:spcBef>
                <a:spcPts val="0"/>
              </a:spcBef>
              <a:spcAft>
                <a:spcPts val="0"/>
              </a:spcAft>
              <a:buClr>
                <a:schemeClr val="dk1"/>
              </a:buClr>
              <a:buSzPts val="1200"/>
              <a:buFont typeface="Century Gothic"/>
              <a:buNone/>
            </a:pPr>
            <a:r>
              <a:rPr b="1" lang="en-US">
                <a:solidFill>
                  <a:schemeClr val="dk1"/>
                </a:solidFill>
                <a:latin typeface="Century Gothic"/>
                <a:ea typeface="Century Gothic"/>
                <a:cs typeface="Century Gothic"/>
                <a:sym typeface="Century Gothic"/>
              </a:rPr>
              <a:t>Employer Engagement Strategy</a:t>
            </a:r>
            <a:endParaRPr/>
          </a:p>
          <a:p>
            <a:pPr indent="0" lvl="0" marL="0" rtl="0" algn="l">
              <a:lnSpc>
                <a:spcPct val="115000"/>
              </a:lnSpc>
              <a:spcBef>
                <a:spcPts val="0"/>
              </a:spcBef>
              <a:spcAft>
                <a:spcPts val="0"/>
              </a:spcAft>
              <a:buClr>
                <a:schemeClr val="dk1"/>
              </a:buClr>
              <a:buSzPts val="1200"/>
              <a:buFont typeface="Century Gothic"/>
              <a:buNone/>
            </a:pPr>
            <a:r>
              <a:rPr lang="en-US">
                <a:solidFill>
                  <a:schemeClr val="dk1"/>
                </a:solidFill>
                <a:latin typeface="Century Gothic"/>
                <a:ea typeface="Century Gothic"/>
                <a:cs typeface="Century Gothic"/>
                <a:sym typeface="Century Gothic"/>
              </a:rPr>
              <a:t>C2C and partners will begin direct engagement with Employers, Educators, and Learners to inform the design and implementation of the Career Passport. The priority sectors for the Career Passport will be &lt;&gt;.</a:t>
            </a:r>
            <a:endParaRPr/>
          </a:p>
          <a:p>
            <a:pPr indent="0" lvl="0" marL="0" rtl="0" algn="l">
              <a:lnSpc>
                <a:spcPct val="115000"/>
              </a:lnSpc>
              <a:spcBef>
                <a:spcPts val="0"/>
              </a:spcBef>
              <a:spcAft>
                <a:spcPts val="0"/>
              </a:spcAft>
              <a:buClr>
                <a:schemeClr val="dk1"/>
              </a:buClr>
              <a:buSzPts val="1100"/>
              <a:buFont typeface="Century Gothic"/>
              <a:buNone/>
            </a:pPr>
            <a:r>
              <a:t/>
            </a:r>
            <a:endParaRPr>
              <a:solidFill>
                <a:schemeClr val="dk1"/>
              </a:solidFill>
              <a:latin typeface="Century Gothic"/>
              <a:ea typeface="Century Gothic"/>
              <a:cs typeface="Century Gothic"/>
              <a:sym typeface="Century Gothic"/>
            </a:endParaRPr>
          </a:p>
          <a:p>
            <a:pPr indent="0" lvl="0" marL="0" rtl="0" algn="l">
              <a:lnSpc>
                <a:spcPct val="115000"/>
              </a:lnSpc>
              <a:spcBef>
                <a:spcPts val="0"/>
              </a:spcBef>
              <a:spcAft>
                <a:spcPts val="0"/>
              </a:spcAft>
              <a:buClr>
                <a:schemeClr val="dk1"/>
              </a:buClr>
              <a:buSzPts val="1200"/>
              <a:buFont typeface="Century Gothic"/>
              <a:buNone/>
            </a:pPr>
            <a:r>
              <a:rPr b="1" lang="en-US">
                <a:solidFill>
                  <a:schemeClr val="dk1"/>
                </a:solidFill>
                <a:latin typeface="Century Gothic"/>
                <a:ea typeface="Century Gothic"/>
                <a:cs typeface="Century Gothic"/>
                <a:sym typeface="Century Gothic"/>
              </a:rPr>
              <a:t>Credential Registry Framework</a:t>
            </a:r>
            <a:endParaRPr/>
          </a:p>
          <a:p>
            <a:pPr indent="0" lvl="0" marL="0" rtl="0" algn="l">
              <a:lnSpc>
                <a:spcPct val="115000"/>
              </a:lnSpc>
              <a:spcBef>
                <a:spcPts val="0"/>
              </a:spcBef>
              <a:spcAft>
                <a:spcPts val="0"/>
              </a:spcAft>
              <a:buClr>
                <a:schemeClr val="dk1"/>
              </a:buClr>
              <a:buSzPts val="1200"/>
              <a:buFont typeface="Century Gothic"/>
              <a:buNone/>
            </a:pPr>
            <a:r>
              <a:rPr lang="en-US">
                <a:solidFill>
                  <a:schemeClr val="dk1"/>
                </a:solidFill>
                <a:latin typeface="Century Gothic"/>
                <a:ea typeface="Century Gothic"/>
                <a:cs typeface="Century Gothic"/>
                <a:sym typeface="Century Gothic"/>
              </a:rPr>
              <a:t>CCCCO and LWDA will convene a Blue Ribbon Commission to define and identify Credentials of Value in California. The competencies embedded in Credentials of Value will be integrated into the Career Passport through a statewide Credential Registry.</a:t>
            </a:r>
            <a:endParaRPr/>
          </a:p>
          <a:p>
            <a:pPr indent="0" lvl="0" marL="0" rtl="0" algn="l">
              <a:lnSpc>
                <a:spcPct val="115000"/>
              </a:lnSpc>
              <a:spcBef>
                <a:spcPts val="0"/>
              </a:spcBef>
              <a:spcAft>
                <a:spcPts val="0"/>
              </a:spcAft>
              <a:buClr>
                <a:schemeClr val="dk1"/>
              </a:buClr>
              <a:buSzPts val="1100"/>
              <a:buFont typeface="Century Gothic"/>
              <a:buNone/>
            </a:pPr>
            <a:r>
              <a:t/>
            </a:r>
            <a:endParaRPr>
              <a:solidFill>
                <a:schemeClr val="dk1"/>
              </a:solidFill>
              <a:latin typeface="Century Gothic"/>
              <a:ea typeface="Century Gothic"/>
              <a:cs typeface="Century Gothic"/>
              <a:sym typeface="Century Gothic"/>
            </a:endParaRPr>
          </a:p>
          <a:p>
            <a:pPr indent="0" lvl="0" marL="0" rtl="0" algn="l">
              <a:lnSpc>
                <a:spcPct val="115000"/>
              </a:lnSpc>
              <a:spcBef>
                <a:spcPts val="0"/>
              </a:spcBef>
              <a:spcAft>
                <a:spcPts val="0"/>
              </a:spcAft>
              <a:buClr>
                <a:schemeClr val="dk1"/>
              </a:buClr>
              <a:buSzPts val="1200"/>
              <a:buFont typeface="Century Gothic"/>
              <a:buNone/>
            </a:pPr>
            <a:r>
              <a:rPr b="1" lang="en-US">
                <a:solidFill>
                  <a:schemeClr val="dk1"/>
                </a:solidFill>
                <a:latin typeface="Century Gothic"/>
                <a:ea typeface="Century Gothic"/>
                <a:cs typeface="Century Gothic"/>
                <a:sym typeface="Century Gothic"/>
              </a:rPr>
              <a:t>Credit for Prior Learning (CPL) Integration</a:t>
            </a:r>
            <a:endParaRPr/>
          </a:p>
          <a:p>
            <a:pPr indent="0" lvl="0" marL="0" rtl="0" algn="l">
              <a:lnSpc>
                <a:spcPct val="115000"/>
              </a:lnSpc>
              <a:spcBef>
                <a:spcPts val="0"/>
              </a:spcBef>
              <a:spcAft>
                <a:spcPts val="0"/>
              </a:spcAft>
              <a:buClr>
                <a:schemeClr val="dk1"/>
              </a:buClr>
              <a:buSzPts val="1200"/>
              <a:buFont typeface="Century Gothic"/>
              <a:buNone/>
            </a:pPr>
            <a:r>
              <a:rPr lang="en-US">
                <a:solidFill>
                  <a:schemeClr val="dk1"/>
                </a:solidFill>
                <a:latin typeface="Century Gothic"/>
                <a:ea typeface="Century Gothic"/>
                <a:cs typeface="Century Gothic"/>
                <a:sym typeface="Century Gothic"/>
              </a:rPr>
              <a:t>CCCCO will identify pilot colleges to evaluate use of the Career Passport and Credential Registry to scale credit articulation of non-academic credentials through MAP.</a:t>
            </a:r>
            <a:endParaRPr/>
          </a:p>
          <a:p>
            <a:pPr indent="0" lvl="0" marL="0" rtl="0" algn="l">
              <a:lnSpc>
                <a:spcPct val="115000"/>
              </a:lnSpc>
              <a:spcBef>
                <a:spcPts val="0"/>
              </a:spcBef>
              <a:spcAft>
                <a:spcPts val="0"/>
              </a:spcAft>
              <a:buClr>
                <a:schemeClr val="dk1"/>
              </a:buClr>
              <a:buSzPts val="1100"/>
              <a:buFont typeface="Century Gothic"/>
              <a:buNone/>
            </a:pPr>
            <a:r>
              <a:t/>
            </a:r>
            <a:endParaRPr>
              <a:solidFill>
                <a:schemeClr val="dk1"/>
              </a:solidFill>
              <a:latin typeface="Century Gothic"/>
              <a:ea typeface="Century Gothic"/>
              <a:cs typeface="Century Gothic"/>
              <a:sym typeface="Century Gothic"/>
            </a:endParaRPr>
          </a:p>
          <a:p>
            <a:pPr indent="0" lvl="0" marL="0" rtl="0" algn="l">
              <a:lnSpc>
                <a:spcPct val="115000"/>
              </a:lnSpc>
              <a:spcBef>
                <a:spcPts val="0"/>
              </a:spcBef>
              <a:spcAft>
                <a:spcPts val="0"/>
              </a:spcAft>
              <a:buClr>
                <a:schemeClr val="dk1"/>
              </a:buClr>
              <a:buSzPts val="1200"/>
              <a:buFont typeface="Century Gothic"/>
              <a:buNone/>
            </a:pPr>
            <a:r>
              <a:rPr b="1" lang="en-US">
                <a:solidFill>
                  <a:schemeClr val="dk1"/>
                </a:solidFill>
                <a:latin typeface="Century Gothic"/>
                <a:ea typeface="Century Gothic"/>
                <a:cs typeface="Century Gothic"/>
                <a:sym typeface="Century Gothic"/>
              </a:rPr>
              <a:t>eTranscript Integration + Technical Stack</a:t>
            </a:r>
            <a:endParaRPr/>
          </a:p>
          <a:p>
            <a:pPr indent="0" lvl="0" marL="0" rtl="0" algn="l">
              <a:lnSpc>
                <a:spcPct val="115000"/>
              </a:lnSpc>
              <a:spcBef>
                <a:spcPts val="0"/>
              </a:spcBef>
              <a:spcAft>
                <a:spcPts val="0"/>
              </a:spcAft>
              <a:buClr>
                <a:schemeClr val="dk1"/>
              </a:buClr>
              <a:buSzPts val="1200"/>
              <a:buFont typeface="Century Gothic"/>
              <a:buNone/>
            </a:pPr>
            <a:r>
              <a:rPr lang="en-US">
                <a:solidFill>
                  <a:schemeClr val="dk1"/>
                </a:solidFill>
                <a:latin typeface="Century Gothic"/>
                <a:ea typeface="Century Gothic"/>
                <a:cs typeface="Century Gothic"/>
                <a:sym typeface="Century Gothic"/>
              </a:rPr>
              <a:t>CCCCO will lead a process to procure all necessary components of the Career Passport, including an updated eTranscriptCA.</a:t>
            </a:r>
            <a:endParaRPr/>
          </a:p>
          <a:p>
            <a:pPr indent="0" lvl="0" marL="0" rtl="0" algn="l">
              <a:lnSpc>
                <a:spcPct val="115000"/>
              </a:lnSpc>
              <a:spcBef>
                <a:spcPts val="0"/>
              </a:spcBef>
              <a:spcAft>
                <a:spcPts val="0"/>
              </a:spcAft>
              <a:buClr>
                <a:schemeClr val="dk1"/>
              </a:buClr>
              <a:buSzPts val="1100"/>
              <a:buFont typeface="Century Gothic"/>
              <a:buNone/>
            </a:pPr>
            <a:r>
              <a:t/>
            </a:r>
            <a:endParaRPr>
              <a:solidFill>
                <a:schemeClr val="dk1"/>
              </a:solidFill>
              <a:latin typeface="Century Gothic"/>
              <a:ea typeface="Century Gothic"/>
              <a:cs typeface="Century Gothic"/>
              <a:sym typeface="Century Gothic"/>
            </a:endParaRPr>
          </a:p>
          <a:p>
            <a:pPr indent="0" lvl="0" marL="0" rtl="0" algn="l">
              <a:lnSpc>
                <a:spcPct val="115000"/>
              </a:lnSpc>
              <a:spcBef>
                <a:spcPts val="0"/>
              </a:spcBef>
              <a:spcAft>
                <a:spcPts val="0"/>
              </a:spcAft>
              <a:buClr>
                <a:schemeClr val="dk1"/>
              </a:buClr>
              <a:buSzPts val="1100"/>
              <a:buFont typeface="Century Gothic"/>
              <a:buNone/>
            </a:pPr>
            <a:r>
              <a:rPr b="1" lang="en-US">
                <a:solidFill>
                  <a:schemeClr val="dk1"/>
                </a:solidFill>
                <a:latin typeface="Century Gothic"/>
                <a:ea typeface="Century Gothic"/>
                <a:cs typeface="Century Gothic"/>
                <a:sym typeface="Century Gothic"/>
              </a:rPr>
              <a:t>Intersegmental Employment Outcomes Support</a:t>
            </a:r>
            <a:endParaRPr/>
          </a:p>
          <a:p>
            <a:pPr indent="0" lvl="0" marL="0" rtl="0" algn="l">
              <a:lnSpc>
                <a:spcPct val="115000"/>
              </a:lnSpc>
              <a:spcBef>
                <a:spcPts val="0"/>
              </a:spcBef>
              <a:spcAft>
                <a:spcPts val="0"/>
              </a:spcAft>
              <a:buClr>
                <a:schemeClr val="dk1"/>
              </a:buClr>
              <a:buSzPts val="1200"/>
              <a:buFont typeface="Century Gothic"/>
              <a:buNone/>
            </a:pPr>
            <a:r>
              <a:rPr lang="en-US">
                <a:solidFill>
                  <a:schemeClr val="dk1"/>
                </a:solidFill>
                <a:latin typeface="Century Gothic"/>
                <a:ea typeface="Century Gothic"/>
                <a:cs typeface="Century Gothic"/>
                <a:sym typeface="Century Gothic"/>
              </a:rPr>
              <a:t>CCCCO will identify technical mechanisms for fulfilling tracking requirements established in the Career Passport legislation and will establish data sharing agreements with all necessary parties to implement outcome tracking.</a:t>
            </a:r>
            <a:endParaRPr/>
          </a:p>
          <a:p>
            <a:pPr indent="0" lvl="0" marL="0" rtl="0" algn="l">
              <a:spcBef>
                <a:spcPts val="0"/>
              </a:spcBef>
              <a:spcAft>
                <a:spcPts val="0"/>
              </a:spcAft>
              <a:buNone/>
            </a:pPr>
            <a:r>
              <a:t/>
            </a:r>
            <a:endParaRPr/>
          </a:p>
        </p:txBody>
      </p:sp>
      <p:sp>
        <p:nvSpPr>
          <p:cNvPr id="658" name="Google Shape;658;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3" name="Shape 663"/>
        <p:cNvGrpSpPr/>
        <p:nvPr/>
      </p:nvGrpSpPr>
      <p:grpSpPr>
        <a:xfrm>
          <a:off x="0" y="0"/>
          <a:ext cx="0" cy="0"/>
          <a:chOff x="0" y="0"/>
          <a:chExt cx="0" cy="0"/>
        </a:xfrm>
      </p:grpSpPr>
      <p:sp>
        <p:nvSpPr>
          <p:cNvPr id="664" name="Google Shape;664;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5" name="Google Shape;665;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9" name="Shape 669"/>
        <p:cNvGrpSpPr/>
        <p:nvPr/>
      </p:nvGrpSpPr>
      <p:grpSpPr>
        <a:xfrm>
          <a:off x="0" y="0"/>
          <a:ext cx="0" cy="0"/>
          <a:chOff x="0" y="0"/>
          <a:chExt cx="0" cy="0"/>
        </a:xfrm>
      </p:grpSpPr>
      <p:sp>
        <p:nvSpPr>
          <p:cNvPr id="670" name="Google Shape;670;p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71" name="Google Shape;671;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Arial"/>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0" name="Shape 480"/>
        <p:cNvGrpSpPr/>
        <p:nvPr/>
      </p:nvGrpSpPr>
      <p:grpSpPr>
        <a:xfrm>
          <a:off x="0" y="0"/>
          <a:ext cx="0" cy="0"/>
          <a:chOff x="0" y="0"/>
          <a:chExt cx="0" cy="0"/>
        </a:xfrm>
      </p:grpSpPr>
      <p:sp>
        <p:nvSpPr>
          <p:cNvPr id="481" name="Google Shape;481;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2" name="Google Shape;482;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5" name="Shape 675"/>
        <p:cNvGrpSpPr/>
        <p:nvPr/>
      </p:nvGrpSpPr>
      <p:grpSpPr>
        <a:xfrm>
          <a:off x="0" y="0"/>
          <a:ext cx="0" cy="0"/>
          <a:chOff x="0" y="0"/>
          <a:chExt cx="0" cy="0"/>
        </a:xfrm>
      </p:grpSpPr>
      <p:sp>
        <p:nvSpPr>
          <p:cNvPr id="676" name="Google Shape;676;p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77" name="Google Shape;677;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Arial"/>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1" name="Shape 681"/>
        <p:cNvGrpSpPr/>
        <p:nvPr/>
      </p:nvGrpSpPr>
      <p:grpSpPr>
        <a:xfrm>
          <a:off x="0" y="0"/>
          <a:ext cx="0" cy="0"/>
          <a:chOff x="0" y="0"/>
          <a:chExt cx="0" cy="0"/>
        </a:xfrm>
      </p:grpSpPr>
      <p:sp>
        <p:nvSpPr>
          <p:cNvPr id="682" name="Google Shape;682;p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83" name="Google Shape;683;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Arial"/>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7" name="Shape 687"/>
        <p:cNvGrpSpPr/>
        <p:nvPr/>
      </p:nvGrpSpPr>
      <p:grpSpPr>
        <a:xfrm>
          <a:off x="0" y="0"/>
          <a:ext cx="0" cy="0"/>
          <a:chOff x="0" y="0"/>
          <a:chExt cx="0" cy="0"/>
        </a:xfrm>
      </p:grpSpPr>
      <p:sp>
        <p:nvSpPr>
          <p:cNvPr id="688" name="Google Shape;688;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89" name="Google Shape;689;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7" name="Shape 487"/>
        <p:cNvGrpSpPr/>
        <p:nvPr/>
      </p:nvGrpSpPr>
      <p:grpSpPr>
        <a:xfrm>
          <a:off x="0" y="0"/>
          <a:ext cx="0" cy="0"/>
          <a:chOff x="0" y="0"/>
          <a:chExt cx="0" cy="0"/>
        </a:xfrm>
      </p:grpSpPr>
      <p:sp>
        <p:nvSpPr>
          <p:cNvPr id="488" name="Google Shape;488;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9" name="Google Shape;489;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Of known respondents.</a:t>
            </a:r>
            <a:endParaRPr/>
          </a:p>
        </p:txBody>
      </p:sp>
      <p:sp>
        <p:nvSpPr>
          <p:cNvPr id="490" name="Google Shape;490;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2" name="Shape 512"/>
        <p:cNvGrpSpPr/>
        <p:nvPr/>
      </p:nvGrpSpPr>
      <p:grpSpPr>
        <a:xfrm>
          <a:off x="0" y="0"/>
          <a:ext cx="0" cy="0"/>
          <a:chOff x="0" y="0"/>
          <a:chExt cx="0" cy="0"/>
        </a:xfrm>
      </p:grpSpPr>
      <p:sp>
        <p:nvSpPr>
          <p:cNvPr id="513" name="Google Shape;513;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4" name="Google Shape;514;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5" name="Google Shape;515;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9" name="Shape 519"/>
        <p:cNvGrpSpPr/>
        <p:nvPr/>
      </p:nvGrpSpPr>
      <p:grpSpPr>
        <a:xfrm>
          <a:off x="0" y="0"/>
          <a:ext cx="0" cy="0"/>
          <a:chOff x="0" y="0"/>
          <a:chExt cx="0" cy="0"/>
        </a:xfrm>
      </p:grpSpPr>
      <p:sp>
        <p:nvSpPr>
          <p:cNvPr id="520" name="Google Shape;520;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1" name="Google Shape;521;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Analyzing 2018-19 data, the report found that </a:t>
            </a:r>
            <a:r>
              <a:rPr lang="en-US" sz="1200">
                <a:solidFill>
                  <a:schemeClr val="dk1"/>
                </a:solidFill>
                <a:latin typeface="Arial"/>
                <a:ea typeface="Arial"/>
                <a:cs typeface="Arial"/>
                <a:sym typeface="Arial"/>
              </a:rPr>
              <a:t>Colleges have an annual economic impact of $128.2 billion, equal to approximately 4.2% of California’s total gross state product, or the sum value from all goods and services in the state</a:t>
            </a:r>
            <a:r>
              <a:rPr lang="en-US"/>
              <a:t>.</a:t>
            </a:r>
            <a:endParaRPr/>
          </a:p>
        </p:txBody>
      </p:sp>
      <p:sp>
        <p:nvSpPr>
          <p:cNvPr id="522" name="Google Shape;522;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8" name="Shape 528"/>
        <p:cNvGrpSpPr/>
        <p:nvPr/>
      </p:nvGrpSpPr>
      <p:grpSpPr>
        <a:xfrm>
          <a:off x="0" y="0"/>
          <a:ext cx="0" cy="0"/>
          <a:chOff x="0" y="0"/>
          <a:chExt cx="0" cy="0"/>
        </a:xfrm>
      </p:grpSpPr>
      <p:sp>
        <p:nvSpPr>
          <p:cNvPr id="529" name="Google Shape;529;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0" name="Google Shape;530;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rPr lang="en-US" sz="1200">
                <a:solidFill>
                  <a:schemeClr val="dk1"/>
                </a:solidFill>
                <a:latin typeface="Arial"/>
                <a:ea typeface="Arial"/>
                <a:cs typeface="Arial"/>
                <a:sym typeface="Arial"/>
              </a:rPr>
              <a:t>Among 292 California higher education’s institutions, 17 of the top 20 institutions in price to earnings ratio – i.e., the years it takes to recoup costs for low to moderate income students – 17 of the top 20 are California community Colleges.  30 of the top 40.  </a:t>
            </a:r>
            <a:endParaRPr/>
          </a:p>
          <a:p>
            <a:pPr indent="0" lvl="0" marL="0" marR="0" rtl="0" algn="l">
              <a:lnSpc>
                <a:spcPct val="100000"/>
              </a:lnSpc>
              <a:spcBef>
                <a:spcPts val="0"/>
              </a:spcBef>
              <a:spcAft>
                <a:spcPts val="0"/>
              </a:spcAft>
              <a:buClr>
                <a:schemeClr val="dk1"/>
              </a:buClr>
              <a:buSzPts val="1200"/>
              <a:buFont typeface="Arial"/>
              <a:buNone/>
            </a:pPr>
            <a:r>
              <a:t/>
            </a:r>
            <a:endParaRPr sz="1200">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200"/>
              <a:buFont typeface="Arial"/>
              <a:buNone/>
            </a:pPr>
            <a:r>
              <a:rPr lang="en-US" sz="1200">
                <a:solidFill>
                  <a:schemeClr val="dk1"/>
                </a:solidFill>
                <a:latin typeface="Arial"/>
                <a:ea typeface="Arial"/>
                <a:cs typeface="Arial"/>
                <a:sym typeface="Arial"/>
              </a:rPr>
              <a:t>The California Community Colleges provide a bountiful return on investment for taxpayers. For every tax dollar spent on educating students attending the colleges, the public will receive an average of $2.10 in return over the course of the students’ working lives. </a:t>
            </a:r>
            <a:endParaRPr/>
          </a:p>
          <a:p>
            <a:pPr indent="0" lvl="0" marL="0" marR="0" rtl="0" algn="l">
              <a:lnSpc>
                <a:spcPct val="100000"/>
              </a:lnSpc>
              <a:spcBef>
                <a:spcPts val="0"/>
              </a:spcBef>
              <a:spcAft>
                <a:spcPts val="0"/>
              </a:spcAft>
              <a:buClr>
                <a:schemeClr val="dk1"/>
              </a:buClr>
              <a:buSzPts val="1200"/>
              <a:buFont typeface="Arial"/>
              <a:buNone/>
            </a:pPr>
            <a:r>
              <a:t/>
            </a:r>
            <a:endParaRPr/>
          </a:p>
        </p:txBody>
      </p:sp>
      <p:sp>
        <p:nvSpPr>
          <p:cNvPr id="531" name="Google Shape;531;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6" name="Shape 536"/>
        <p:cNvGrpSpPr/>
        <p:nvPr/>
      </p:nvGrpSpPr>
      <p:grpSpPr>
        <a:xfrm>
          <a:off x="0" y="0"/>
          <a:ext cx="0" cy="0"/>
          <a:chOff x="0" y="0"/>
          <a:chExt cx="0" cy="0"/>
        </a:xfrm>
      </p:grpSpPr>
      <p:sp>
        <p:nvSpPr>
          <p:cNvPr id="537" name="Google Shape;537;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8" name="Google Shape;538;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rPr lang="en-US" sz="1200">
                <a:solidFill>
                  <a:schemeClr val="dk1"/>
                </a:solidFill>
                <a:latin typeface="Arial"/>
                <a:ea typeface="Arial"/>
                <a:cs typeface="Arial"/>
                <a:sym typeface="Arial"/>
              </a:rPr>
              <a:t>For students the news gets even better. For every $1 invested, students will gain $5 in higher future earnings. The average community college graduate with an associate degree will see an increase in earnings of $11,100 annually, when compared to a person with a high school diploma or equivalent</a:t>
            </a:r>
            <a:endParaRPr/>
          </a:p>
          <a:p>
            <a:pPr indent="0" lvl="0" marL="0" rtl="0" algn="l">
              <a:spcBef>
                <a:spcPts val="0"/>
              </a:spcBef>
              <a:spcAft>
                <a:spcPts val="0"/>
              </a:spcAft>
              <a:buNone/>
            </a:pPr>
            <a:r>
              <a:t/>
            </a:r>
            <a:endParaRPr/>
          </a:p>
        </p:txBody>
      </p:sp>
      <p:sp>
        <p:nvSpPr>
          <p:cNvPr id="539" name="Google Shape;539;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5" name="Shape 545"/>
        <p:cNvGrpSpPr/>
        <p:nvPr/>
      </p:nvGrpSpPr>
      <p:grpSpPr>
        <a:xfrm>
          <a:off x="0" y="0"/>
          <a:ext cx="0" cy="0"/>
          <a:chOff x="0" y="0"/>
          <a:chExt cx="0" cy="0"/>
        </a:xfrm>
      </p:grpSpPr>
      <p:sp>
        <p:nvSpPr>
          <p:cNvPr id="546" name="Google Shape;546;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7" name="Google Shape;547;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8" name="Google Shape;548;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4" name="Shape 554"/>
        <p:cNvGrpSpPr/>
        <p:nvPr/>
      </p:nvGrpSpPr>
      <p:grpSpPr>
        <a:xfrm>
          <a:off x="0" y="0"/>
          <a:ext cx="0" cy="0"/>
          <a:chOff x="0" y="0"/>
          <a:chExt cx="0" cy="0"/>
        </a:xfrm>
      </p:grpSpPr>
      <p:sp>
        <p:nvSpPr>
          <p:cNvPr id="555" name="Google Shape;555;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6" name="Google Shape;556;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7.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7.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7.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8.pn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4.png"/><Relationship Id="rId3" Type="http://schemas.openxmlformats.org/officeDocument/2006/relationships/image" Target="../media/image1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4.png"/><Relationship Id="rId3" Type="http://schemas.openxmlformats.org/officeDocument/2006/relationships/image" Target="../media/image21.pn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4.png"/><Relationship Id="rId3" Type="http://schemas.openxmlformats.org/officeDocument/2006/relationships/image" Target="../media/image21.pn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4.png"/><Relationship Id="rId3" Type="http://schemas.openxmlformats.org/officeDocument/2006/relationships/image" Target="../media/image21.pn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4.png"/><Relationship Id="rId3" Type="http://schemas.openxmlformats.org/officeDocument/2006/relationships/image" Target="../media/image21.png"/></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4.png"/><Relationship Id="rId3" Type="http://schemas.openxmlformats.org/officeDocument/2006/relationships/image" Target="../media/image21.pn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4.png"/><Relationship Id="rId3" Type="http://schemas.openxmlformats.org/officeDocument/2006/relationships/image" Target="../media/image44.png"/></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8.png"/></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36.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p:cSld name="Title Slide">
    <p:bg>
      <p:bgPr>
        <a:solidFill>
          <a:schemeClr val="lt1"/>
        </a:solidFill>
      </p:bgPr>
    </p:bg>
    <p:spTree>
      <p:nvGrpSpPr>
        <p:cNvPr id="14" name="Shape 14"/>
        <p:cNvGrpSpPr/>
        <p:nvPr/>
      </p:nvGrpSpPr>
      <p:grpSpPr>
        <a:xfrm>
          <a:off x="0" y="0"/>
          <a:ext cx="0" cy="0"/>
          <a:chOff x="0" y="0"/>
          <a:chExt cx="0" cy="0"/>
        </a:xfrm>
      </p:grpSpPr>
      <p:pic>
        <p:nvPicPr>
          <p:cNvPr descr="California Community Colleges Logo" id="15" name="Google Shape;15;p24"/>
          <p:cNvPicPr preferRelativeResize="0"/>
          <p:nvPr/>
        </p:nvPicPr>
        <p:blipFill rotWithShape="1">
          <a:blip r:embed="rId2">
            <a:alphaModFix/>
          </a:blip>
          <a:srcRect b="0" l="0" r="0" t="0"/>
          <a:stretch/>
        </p:blipFill>
        <p:spPr>
          <a:xfrm>
            <a:off x="5212080" y="696196"/>
            <a:ext cx="5599154" cy="731520"/>
          </a:xfrm>
          <a:prstGeom prst="rect">
            <a:avLst/>
          </a:prstGeom>
          <a:noFill/>
          <a:ln>
            <a:noFill/>
          </a:ln>
        </p:spPr>
      </p:pic>
      <p:sp>
        <p:nvSpPr>
          <p:cNvPr id="16" name="Google Shape;16;p24"/>
          <p:cNvSpPr txBox="1"/>
          <p:nvPr>
            <p:ph type="ctrTitle"/>
          </p:nvPr>
        </p:nvSpPr>
        <p:spPr>
          <a:xfrm>
            <a:off x="4939748" y="1739900"/>
            <a:ext cx="6641949" cy="2573570"/>
          </a:xfrm>
          <a:prstGeom prst="rect">
            <a:avLst/>
          </a:prstGeom>
          <a:noFill/>
          <a:ln>
            <a:noFill/>
          </a:ln>
        </p:spPr>
        <p:txBody>
          <a:bodyPr anchorCtr="0" anchor="t" bIns="45700" lIns="457200" spcFirstLastPara="1" rIns="457200" wrap="square" tIns="0">
            <a:normAutofit/>
          </a:bodyPr>
          <a:lstStyle>
            <a:lvl1pPr lvl="0" algn="l">
              <a:lnSpc>
                <a:spcPct val="90000"/>
              </a:lnSpc>
              <a:spcBef>
                <a:spcPts val="0"/>
              </a:spcBef>
              <a:spcAft>
                <a:spcPts val="0"/>
              </a:spcAft>
              <a:buClr>
                <a:srgbClr val="002F6D"/>
              </a:buClr>
              <a:buSzPts val="4400"/>
              <a:buFont typeface="Arial"/>
              <a:buNone/>
              <a:defRPr sz="4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4"/>
          <p:cNvSpPr txBox="1"/>
          <p:nvPr>
            <p:ph idx="1" type="subTitle"/>
          </p:nvPr>
        </p:nvSpPr>
        <p:spPr>
          <a:xfrm>
            <a:off x="4939749" y="4325765"/>
            <a:ext cx="6655352" cy="876808"/>
          </a:xfrm>
          <a:prstGeom prst="rect">
            <a:avLst/>
          </a:prstGeom>
          <a:noFill/>
          <a:ln>
            <a:noFill/>
          </a:ln>
        </p:spPr>
        <p:txBody>
          <a:bodyPr anchorCtr="0" anchor="t" bIns="228600" lIns="457200" spcFirstLastPara="1" rIns="457200" wrap="square" tIns="45700">
            <a:normAutofit/>
          </a:bodyPr>
          <a:lstStyle>
            <a:lvl1pPr lvl="0" algn="l">
              <a:lnSpc>
                <a:spcPct val="90000"/>
              </a:lnSpc>
              <a:spcBef>
                <a:spcPts val="1000"/>
              </a:spcBef>
              <a:spcAft>
                <a:spcPts val="0"/>
              </a:spcAft>
              <a:buClr>
                <a:srgbClr val="53575A"/>
              </a:buClr>
              <a:buSzPts val="1800"/>
              <a:buNone/>
              <a:defRPr sz="1800"/>
            </a:lvl1pPr>
            <a:lvl2pPr lvl="1" algn="ctr">
              <a:lnSpc>
                <a:spcPct val="90000"/>
              </a:lnSpc>
              <a:spcBef>
                <a:spcPts val="500"/>
              </a:spcBef>
              <a:spcAft>
                <a:spcPts val="0"/>
              </a:spcAft>
              <a:buClr>
                <a:srgbClr val="53575A"/>
              </a:buClr>
              <a:buSzPts val="2000"/>
              <a:buNone/>
              <a:defRPr sz="2000"/>
            </a:lvl2pPr>
            <a:lvl3pPr lvl="2" algn="ctr">
              <a:lnSpc>
                <a:spcPct val="90000"/>
              </a:lnSpc>
              <a:spcBef>
                <a:spcPts val="500"/>
              </a:spcBef>
              <a:spcAft>
                <a:spcPts val="0"/>
              </a:spcAft>
              <a:buClr>
                <a:srgbClr val="53575A"/>
              </a:buClr>
              <a:buSzPts val="1800"/>
              <a:buNone/>
              <a:defRPr sz="1800"/>
            </a:lvl3pPr>
            <a:lvl4pPr lvl="3" algn="ctr">
              <a:lnSpc>
                <a:spcPct val="90000"/>
              </a:lnSpc>
              <a:spcBef>
                <a:spcPts val="500"/>
              </a:spcBef>
              <a:spcAft>
                <a:spcPts val="0"/>
              </a:spcAft>
              <a:buClr>
                <a:srgbClr val="53575A"/>
              </a:buClr>
              <a:buSzPts val="1600"/>
              <a:buNone/>
              <a:defRPr sz="1600"/>
            </a:lvl4pPr>
            <a:lvl5pPr lvl="4" algn="ctr">
              <a:lnSpc>
                <a:spcPct val="90000"/>
              </a:lnSpc>
              <a:spcBef>
                <a:spcPts val="500"/>
              </a:spcBef>
              <a:spcAft>
                <a:spcPts val="0"/>
              </a:spcAft>
              <a:buClr>
                <a:srgbClr val="53575A"/>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24"/>
          <p:cNvSpPr txBox="1"/>
          <p:nvPr>
            <p:ph idx="2" type="body"/>
          </p:nvPr>
        </p:nvSpPr>
        <p:spPr>
          <a:xfrm>
            <a:off x="4939748" y="5202573"/>
            <a:ext cx="6642652" cy="460375"/>
          </a:xfrm>
          <a:prstGeom prst="rect">
            <a:avLst/>
          </a:prstGeom>
          <a:noFill/>
          <a:ln>
            <a:noFill/>
          </a:ln>
        </p:spPr>
        <p:txBody>
          <a:bodyPr anchorCtr="0" anchor="t" bIns="228600" lIns="457200" spcFirstLastPara="1" rIns="457200" wrap="square" tIns="45700">
            <a:normAutofit/>
          </a:bodyPr>
          <a:lstStyle>
            <a:lvl1pPr indent="-228600" lvl="0" marL="457200" algn="l">
              <a:lnSpc>
                <a:spcPct val="90000"/>
              </a:lnSpc>
              <a:spcBef>
                <a:spcPts val="1000"/>
              </a:spcBef>
              <a:spcAft>
                <a:spcPts val="0"/>
              </a:spcAft>
              <a:buClr>
                <a:srgbClr val="53575A"/>
              </a:buClr>
              <a:buSzPts val="1400"/>
              <a:buNone/>
              <a:defRPr sz="1400"/>
            </a:lvl1pPr>
            <a:lvl2pPr indent="-228600" lvl="1" marL="914400" algn="l">
              <a:lnSpc>
                <a:spcPct val="90000"/>
              </a:lnSpc>
              <a:spcBef>
                <a:spcPts val="500"/>
              </a:spcBef>
              <a:spcAft>
                <a:spcPts val="0"/>
              </a:spcAft>
              <a:buClr>
                <a:srgbClr val="53575A"/>
              </a:buClr>
              <a:buSzPts val="2400"/>
              <a:buNone/>
              <a:defRPr/>
            </a:lvl2pPr>
            <a:lvl3pPr indent="-228600" lvl="2" marL="1371600" algn="l">
              <a:lnSpc>
                <a:spcPct val="90000"/>
              </a:lnSpc>
              <a:spcBef>
                <a:spcPts val="500"/>
              </a:spcBef>
              <a:spcAft>
                <a:spcPts val="0"/>
              </a:spcAft>
              <a:buClr>
                <a:srgbClr val="53575A"/>
              </a:buClr>
              <a:buSzPts val="2000"/>
              <a:buNone/>
              <a:defRPr/>
            </a:lvl3pPr>
            <a:lvl4pPr indent="-228600" lvl="3" marL="1828800" algn="l">
              <a:lnSpc>
                <a:spcPct val="90000"/>
              </a:lnSpc>
              <a:spcBef>
                <a:spcPts val="500"/>
              </a:spcBef>
              <a:spcAft>
                <a:spcPts val="0"/>
              </a:spcAft>
              <a:buClr>
                <a:srgbClr val="53575A"/>
              </a:buClr>
              <a:buSzPts val="1800"/>
              <a:buNone/>
              <a:defRPr/>
            </a:lvl4pPr>
            <a:lvl5pPr indent="-228600" lvl="4" marL="2286000" algn="l">
              <a:lnSpc>
                <a:spcPct val="90000"/>
              </a:lnSpc>
              <a:spcBef>
                <a:spcPts val="500"/>
              </a:spcBef>
              <a:spcAft>
                <a:spcPts val="0"/>
              </a:spcAft>
              <a:buClr>
                <a:srgbClr val="53575A"/>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descr="&quot;&quot;" id="19" name="Google Shape;19;p24"/>
          <p:cNvGrpSpPr/>
          <p:nvPr/>
        </p:nvGrpSpPr>
        <p:grpSpPr>
          <a:xfrm>
            <a:off x="0" y="0"/>
            <a:ext cx="4939748" cy="6927574"/>
            <a:chOff x="0" y="0"/>
            <a:chExt cx="4939748" cy="6927574"/>
          </a:xfrm>
        </p:grpSpPr>
        <p:sp>
          <p:nvSpPr>
            <p:cNvPr id="20" name="Google Shape;20;p24"/>
            <p:cNvSpPr/>
            <p:nvPr/>
          </p:nvSpPr>
          <p:spPr>
            <a:xfrm>
              <a:off x="0" y="0"/>
              <a:ext cx="4084983" cy="6927574"/>
            </a:xfrm>
            <a:prstGeom prst="rect">
              <a:avLst/>
            </a:prstGeom>
            <a:solidFill>
              <a:srgbClr val="002F6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1" name="Google Shape;21;p24"/>
            <p:cNvSpPr/>
            <p:nvPr/>
          </p:nvSpPr>
          <p:spPr>
            <a:xfrm>
              <a:off x="1093304" y="1828800"/>
              <a:ext cx="3846444" cy="3846443"/>
            </a:xfrm>
            <a:prstGeom prst="rect">
              <a:avLst/>
            </a:prstGeom>
            <a:solidFill>
              <a:srgbClr val="FFB6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sp>
        <p:nvSpPr>
          <p:cNvPr id="22" name="Google Shape;22;p24"/>
          <p:cNvSpPr txBox="1"/>
          <p:nvPr>
            <p:ph idx="12" type="sldNum"/>
          </p:nvPr>
        </p:nvSpPr>
        <p:spPr>
          <a:xfrm>
            <a:off x="11330940" y="6155346"/>
            <a:ext cx="365760" cy="365125"/>
          </a:xfrm>
          <a:prstGeom prst="rect">
            <a:avLst/>
          </a:prstGeom>
          <a:solidFill>
            <a:schemeClr val="lt1"/>
          </a:solid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id="23" name="Google Shape;23;p24"/>
          <p:cNvSpPr/>
          <p:nvPr>
            <p:ph idx="3" type="pic"/>
          </p:nvPr>
        </p:nvSpPr>
        <p:spPr>
          <a:xfrm>
            <a:off x="0" y="914400"/>
            <a:ext cx="4681538" cy="4502150"/>
          </a:xfrm>
          <a:prstGeom prst="rect">
            <a:avLst/>
          </a:prstGeom>
          <a:noFill/>
          <a:ln>
            <a:noFill/>
          </a:ln>
        </p:spPr>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Only One Over Two">
  <p:cSld name="Text Only One Over Two">
    <p:spTree>
      <p:nvGrpSpPr>
        <p:cNvPr id="69" name="Shape 69"/>
        <p:cNvGrpSpPr/>
        <p:nvPr/>
      </p:nvGrpSpPr>
      <p:grpSpPr>
        <a:xfrm>
          <a:off x="0" y="0"/>
          <a:ext cx="0" cy="0"/>
          <a:chOff x="0" y="0"/>
          <a:chExt cx="0" cy="0"/>
        </a:xfrm>
      </p:grpSpPr>
      <p:pic>
        <p:nvPicPr>
          <p:cNvPr descr="&quot;&quot;" id="70" name="Google Shape;70;p48"/>
          <p:cNvPicPr preferRelativeResize="0"/>
          <p:nvPr/>
        </p:nvPicPr>
        <p:blipFill rotWithShape="1">
          <a:blip r:embed="rId2">
            <a:alphaModFix/>
          </a:blip>
          <a:srcRect b="-1364" l="0" r="12879" t="1"/>
          <a:stretch/>
        </p:blipFill>
        <p:spPr>
          <a:xfrm>
            <a:off x="7810500" y="1041748"/>
            <a:ext cx="4381500" cy="5097795"/>
          </a:xfrm>
          <a:prstGeom prst="rect">
            <a:avLst/>
          </a:prstGeom>
          <a:noFill/>
          <a:ln>
            <a:noFill/>
          </a:ln>
        </p:spPr>
      </p:pic>
      <p:sp>
        <p:nvSpPr>
          <p:cNvPr id="71" name="Google Shape;71;p48"/>
          <p:cNvSpPr txBox="1"/>
          <p:nvPr>
            <p:ph type="title"/>
          </p:nvPr>
        </p:nvSpPr>
        <p:spPr>
          <a:xfrm>
            <a:off x="0" y="1"/>
            <a:ext cx="12192000" cy="1371600"/>
          </a:xfrm>
          <a:prstGeom prst="rect">
            <a:avLst/>
          </a:prstGeom>
          <a:noFill/>
          <a:ln>
            <a:noFill/>
          </a:ln>
        </p:spPr>
        <p:txBody>
          <a:bodyPr anchorCtr="0" anchor="t" bIns="45700" lIns="457200" spcFirstLastPara="1" rIns="457200" wrap="square" tIns="457200">
            <a:normAutofit/>
          </a:bodyPr>
          <a:lstStyle>
            <a:lvl1pPr lvl="0" algn="l">
              <a:lnSpc>
                <a:spcPct val="90000"/>
              </a:lnSpc>
              <a:spcBef>
                <a:spcPts val="0"/>
              </a:spcBef>
              <a:spcAft>
                <a:spcPts val="0"/>
              </a:spcAft>
              <a:buClr>
                <a:srgbClr val="002F6D"/>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2" name="Google Shape;72;p48"/>
          <p:cNvSpPr txBox="1"/>
          <p:nvPr>
            <p:ph idx="1" type="body"/>
          </p:nvPr>
        </p:nvSpPr>
        <p:spPr>
          <a:xfrm>
            <a:off x="0" y="1371600"/>
            <a:ext cx="12192000" cy="1006475"/>
          </a:xfrm>
          <a:prstGeom prst="rect">
            <a:avLst/>
          </a:prstGeom>
          <a:noFill/>
          <a:ln>
            <a:noFill/>
          </a:ln>
        </p:spPr>
        <p:txBody>
          <a:bodyPr anchorCtr="0" anchor="t" bIns="228600" lIns="685800" spcFirstLastPara="1" rIns="685800" wrap="square" tIns="45700">
            <a:normAutofit/>
          </a:bodyPr>
          <a:lstStyle>
            <a:lvl1pPr indent="-228600" lvl="0" marL="457200" algn="l">
              <a:lnSpc>
                <a:spcPct val="90000"/>
              </a:lnSpc>
              <a:spcBef>
                <a:spcPts val="1000"/>
              </a:spcBef>
              <a:spcAft>
                <a:spcPts val="0"/>
              </a:spcAft>
              <a:buClr>
                <a:srgbClr val="53575A"/>
              </a:buClr>
              <a:buSzPts val="2800"/>
              <a:buNone/>
              <a:defRPr/>
            </a:lvl1pPr>
            <a:lvl2pPr indent="-342900" lvl="1" marL="914400" algn="l">
              <a:lnSpc>
                <a:spcPct val="90000"/>
              </a:lnSpc>
              <a:spcBef>
                <a:spcPts val="500"/>
              </a:spcBef>
              <a:spcAft>
                <a:spcPts val="0"/>
              </a:spcAft>
              <a:buClr>
                <a:srgbClr val="53575A"/>
              </a:buClr>
              <a:buSzPts val="1800"/>
              <a:buChar char="•"/>
              <a:defRPr/>
            </a:lvl2pPr>
            <a:lvl3pPr indent="-342900" lvl="2" marL="1371600" algn="l">
              <a:lnSpc>
                <a:spcPct val="90000"/>
              </a:lnSpc>
              <a:spcBef>
                <a:spcPts val="500"/>
              </a:spcBef>
              <a:spcAft>
                <a:spcPts val="0"/>
              </a:spcAft>
              <a:buClr>
                <a:srgbClr val="53575A"/>
              </a:buClr>
              <a:buSzPts val="1800"/>
              <a:buChar char="•"/>
              <a:defRPr/>
            </a:lvl3pPr>
            <a:lvl4pPr indent="-342900" lvl="3" marL="1828800" algn="l">
              <a:lnSpc>
                <a:spcPct val="90000"/>
              </a:lnSpc>
              <a:spcBef>
                <a:spcPts val="500"/>
              </a:spcBef>
              <a:spcAft>
                <a:spcPts val="0"/>
              </a:spcAft>
              <a:buClr>
                <a:srgbClr val="53575A"/>
              </a:buClr>
              <a:buSzPts val="1800"/>
              <a:buChar char="•"/>
              <a:defRPr/>
            </a:lvl4pPr>
            <a:lvl5pPr indent="-342900" lvl="4" marL="2286000" algn="l">
              <a:lnSpc>
                <a:spcPct val="90000"/>
              </a:lnSpc>
              <a:spcBef>
                <a:spcPts val="500"/>
              </a:spcBef>
              <a:spcAft>
                <a:spcPts val="0"/>
              </a:spcAft>
              <a:buClr>
                <a:srgbClr val="53575A"/>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3" name="Google Shape;73;p48"/>
          <p:cNvSpPr txBox="1"/>
          <p:nvPr>
            <p:ph idx="2" type="body"/>
          </p:nvPr>
        </p:nvSpPr>
        <p:spPr>
          <a:xfrm>
            <a:off x="0" y="2378075"/>
            <a:ext cx="6065838" cy="3473450"/>
          </a:xfrm>
          <a:prstGeom prst="rect">
            <a:avLst/>
          </a:prstGeom>
          <a:noFill/>
          <a:ln>
            <a:noFill/>
          </a:ln>
        </p:spPr>
        <p:txBody>
          <a:bodyPr anchorCtr="0" anchor="t" bIns="228600" lIns="685800" spcFirstLastPara="1" rIns="685800" wrap="square" tIns="45700">
            <a:normAutofit/>
          </a:bodyPr>
          <a:lstStyle>
            <a:lvl1pPr indent="-342900" lvl="0" marL="457200" algn="l">
              <a:lnSpc>
                <a:spcPct val="90000"/>
              </a:lnSpc>
              <a:spcBef>
                <a:spcPts val="1000"/>
              </a:spcBef>
              <a:spcAft>
                <a:spcPts val="0"/>
              </a:spcAft>
              <a:buClr>
                <a:srgbClr val="53575A"/>
              </a:buClr>
              <a:buSzPts val="1800"/>
              <a:buChar char="•"/>
              <a:defRPr/>
            </a:lvl1pPr>
            <a:lvl2pPr indent="-342900" lvl="1" marL="914400" algn="l">
              <a:lnSpc>
                <a:spcPct val="90000"/>
              </a:lnSpc>
              <a:spcBef>
                <a:spcPts val="500"/>
              </a:spcBef>
              <a:spcAft>
                <a:spcPts val="0"/>
              </a:spcAft>
              <a:buClr>
                <a:srgbClr val="53575A"/>
              </a:buClr>
              <a:buSzPts val="1800"/>
              <a:buChar char="•"/>
              <a:defRPr/>
            </a:lvl2pPr>
            <a:lvl3pPr indent="-342900" lvl="2" marL="1371600" algn="l">
              <a:lnSpc>
                <a:spcPct val="90000"/>
              </a:lnSpc>
              <a:spcBef>
                <a:spcPts val="500"/>
              </a:spcBef>
              <a:spcAft>
                <a:spcPts val="0"/>
              </a:spcAft>
              <a:buClr>
                <a:srgbClr val="53575A"/>
              </a:buClr>
              <a:buSzPts val="1800"/>
              <a:buChar char="•"/>
              <a:defRPr/>
            </a:lvl3pPr>
            <a:lvl4pPr indent="-342900" lvl="3" marL="1828800" algn="l">
              <a:lnSpc>
                <a:spcPct val="90000"/>
              </a:lnSpc>
              <a:spcBef>
                <a:spcPts val="500"/>
              </a:spcBef>
              <a:spcAft>
                <a:spcPts val="0"/>
              </a:spcAft>
              <a:buClr>
                <a:srgbClr val="53575A"/>
              </a:buClr>
              <a:buSzPts val="1800"/>
              <a:buChar char="•"/>
              <a:defRPr/>
            </a:lvl4pPr>
            <a:lvl5pPr indent="-342900" lvl="4" marL="2286000" algn="l">
              <a:lnSpc>
                <a:spcPct val="90000"/>
              </a:lnSpc>
              <a:spcBef>
                <a:spcPts val="500"/>
              </a:spcBef>
              <a:spcAft>
                <a:spcPts val="0"/>
              </a:spcAft>
              <a:buClr>
                <a:srgbClr val="53575A"/>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4" name="Google Shape;74;p48"/>
          <p:cNvSpPr txBox="1"/>
          <p:nvPr>
            <p:ph idx="3" type="body"/>
          </p:nvPr>
        </p:nvSpPr>
        <p:spPr>
          <a:xfrm>
            <a:off x="6065838" y="2378075"/>
            <a:ext cx="6126162" cy="3473450"/>
          </a:xfrm>
          <a:prstGeom prst="rect">
            <a:avLst/>
          </a:prstGeom>
          <a:noFill/>
          <a:ln>
            <a:noFill/>
          </a:ln>
        </p:spPr>
        <p:txBody>
          <a:bodyPr anchorCtr="0" anchor="t" bIns="228600" lIns="685800" spcFirstLastPara="1" rIns="685800" wrap="square" tIns="45700">
            <a:normAutofit/>
          </a:bodyPr>
          <a:lstStyle>
            <a:lvl1pPr indent="-342900" lvl="0" marL="457200" algn="l">
              <a:lnSpc>
                <a:spcPct val="90000"/>
              </a:lnSpc>
              <a:spcBef>
                <a:spcPts val="1000"/>
              </a:spcBef>
              <a:spcAft>
                <a:spcPts val="0"/>
              </a:spcAft>
              <a:buClr>
                <a:srgbClr val="53575A"/>
              </a:buClr>
              <a:buSzPts val="1800"/>
              <a:buChar char="•"/>
              <a:defRPr/>
            </a:lvl1pPr>
            <a:lvl2pPr indent="-342900" lvl="1" marL="914400" algn="l">
              <a:lnSpc>
                <a:spcPct val="90000"/>
              </a:lnSpc>
              <a:spcBef>
                <a:spcPts val="500"/>
              </a:spcBef>
              <a:spcAft>
                <a:spcPts val="0"/>
              </a:spcAft>
              <a:buClr>
                <a:srgbClr val="53575A"/>
              </a:buClr>
              <a:buSzPts val="1800"/>
              <a:buChar char="•"/>
              <a:defRPr/>
            </a:lvl2pPr>
            <a:lvl3pPr indent="-342900" lvl="2" marL="1371600" algn="l">
              <a:lnSpc>
                <a:spcPct val="90000"/>
              </a:lnSpc>
              <a:spcBef>
                <a:spcPts val="500"/>
              </a:spcBef>
              <a:spcAft>
                <a:spcPts val="0"/>
              </a:spcAft>
              <a:buClr>
                <a:srgbClr val="53575A"/>
              </a:buClr>
              <a:buSzPts val="1800"/>
              <a:buChar char="•"/>
              <a:defRPr/>
            </a:lvl3pPr>
            <a:lvl4pPr indent="-342900" lvl="3" marL="1828800" algn="l">
              <a:lnSpc>
                <a:spcPct val="90000"/>
              </a:lnSpc>
              <a:spcBef>
                <a:spcPts val="500"/>
              </a:spcBef>
              <a:spcAft>
                <a:spcPts val="0"/>
              </a:spcAft>
              <a:buClr>
                <a:srgbClr val="53575A"/>
              </a:buClr>
              <a:buSzPts val="1800"/>
              <a:buChar char="•"/>
              <a:defRPr/>
            </a:lvl4pPr>
            <a:lvl5pPr indent="-342900" lvl="4" marL="2286000" algn="l">
              <a:lnSpc>
                <a:spcPct val="90000"/>
              </a:lnSpc>
              <a:spcBef>
                <a:spcPts val="500"/>
              </a:spcBef>
              <a:spcAft>
                <a:spcPts val="0"/>
              </a:spcAft>
              <a:buClr>
                <a:srgbClr val="53575A"/>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48"/>
          <p:cNvSpPr txBox="1"/>
          <p:nvPr>
            <p:ph idx="12" type="sldNum"/>
          </p:nvPr>
        </p:nvSpPr>
        <p:spPr>
          <a:xfrm>
            <a:off x="11330940" y="6155346"/>
            <a:ext cx="365760" cy="365125"/>
          </a:xfrm>
          <a:prstGeom prst="rect">
            <a:avLst/>
          </a:prstGeom>
          <a:solidFill>
            <a:schemeClr val="lt1"/>
          </a:solid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 Large Content Right">
  <p:cSld name="Text / Large Content Right">
    <p:spTree>
      <p:nvGrpSpPr>
        <p:cNvPr id="76" name="Shape 76"/>
        <p:cNvGrpSpPr/>
        <p:nvPr/>
      </p:nvGrpSpPr>
      <p:grpSpPr>
        <a:xfrm>
          <a:off x="0" y="0"/>
          <a:ext cx="0" cy="0"/>
          <a:chOff x="0" y="0"/>
          <a:chExt cx="0" cy="0"/>
        </a:xfrm>
      </p:grpSpPr>
      <p:sp>
        <p:nvSpPr>
          <p:cNvPr id="77" name="Google Shape;77;p49"/>
          <p:cNvSpPr txBox="1"/>
          <p:nvPr>
            <p:ph type="title"/>
          </p:nvPr>
        </p:nvSpPr>
        <p:spPr>
          <a:xfrm>
            <a:off x="0" y="-1"/>
            <a:ext cx="6126480" cy="1825625"/>
          </a:xfrm>
          <a:prstGeom prst="rect">
            <a:avLst/>
          </a:prstGeom>
          <a:noFill/>
          <a:ln>
            <a:noFill/>
          </a:ln>
        </p:spPr>
        <p:txBody>
          <a:bodyPr anchorCtr="0" anchor="t" bIns="228600" lIns="457200" spcFirstLastPara="1" rIns="228600" wrap="square" tIns="457200">
            <a:normAutofit/>
          </a:bodyPr>
          <a:lstStyle>
            <a:lvl1pPr lvl="0" algn="l">
              <a:lnSpc>
                <a:spcPct val="90000"/>
              </a:lnSpc>
              <a:spcBef>
                <a:spcPts val="0"/>
              </a:spcBef>
              <a:spcAft>
                <a:spcPts val="0"/>
              </a:spcAft>
              <a:buClr>
                <a:srgbClr val="002F6D"/>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8" name="Google Shape;78;p49"/>
          <p:cNvSpPr txBox="1"/>
          <p:nvPr>
            <p:ph idx="1" type="body"/>
          </p:nvPr>
        </p:nvSpPr>
        <p:spPr>
          <a:xfrm>
            <a:off x="0" y="1825625"/>
            <a:ext cx="6126163" cy="4156075"/>
          </a:xfrm>
          <a:prstGeom prst="rect">
            <a:avLst/>
          </a:prstGeom>
          <a:noFill/>
          <a:ln>
            <a:noFill/>
          </a:ln>
        </p:spPr>
        <p:txBody>
          <a:bodyPr anchorCtr="0" anchor="t" bIns="228600" lIns="685800" spcFirstLastPara="1" rIns="685800" wrap="square" tIns="45700">
            <a:normAutofit/>
          </a:bodyPr>
          <a:lstStyle>
            <a:lvl1pPr indent="-342900" lvl="0" marL="457200" algn="l">
              <a:lnSpc>
                <a:spcPct val="90000"/>
              </a:lnSpc>
              <a:spcBef>
                <a:spcPts val="1000"/>
              </a:spcBef>
              <a:spcAft>
                <a:spcPts val="0"/>
              </a:spcAft>
              <a:buClr>
                <a:srgbClr val="53575A"/>
              </a:buClr>
              <a:buSzPts val="1800"/>
              <a:buChar char="•"/>
              <a:defRPr/>
            </a:lvl1pPr>
            <a:lvl2pPr indent="-342900" lvl="1" marL="914400" algn="l">
              <a:lnSpc>
                <a:spcPct val="90000"/>
              </a:lnSpc>
              <a:spcBef>
                <a:spcPts val="500"/>
              </a:spcBef>
              <a:spcAft>
                <a:spcPts val="0"/>
              </a:spcAft>
              <a:buClr>
                <a:srgbClr val="53575A"/>
              </a:buClr>
              <a:buSzPts val="1800"/>
              <a:buChar char="•"/>
              <a:defRPr/>
            </a:lvl2pPr>
            <a:lvl3pPr indent="-342900" lvl="2" marL="1371600" algn="l">
              <a:lnSpc>
                <a:spcPct val="90000"/>
              </a:lnSpc>
              <a:spcBef>
                <a:spcPts val="500"/>
              </a:spcBef>
              <a:spcAft>
                <a:spcPts val="0"/>
              </a:spcAft>
              <a:buClr>
                <a:srgbClr val="53575A"/>
              </a:buClr>
              <a:buSzPts val="1800"/>
              <a:buChar char="•"/>
              <a:defRPr/>
            </a:lvl3pPr>
            <a:lvl4pPr indent="-342900" lvl="3" marL="1828800" algn="l">
              <a:lnSpc>
                <a:spcPct val="90000"/>
              </a:lnSpc>
              <a:spcBef>
                <a:spcPts val="500"/>
              </a:spcBef>
              <a:spcAft>
                <a:spcPts val="0"/>
              </a:spcAft>
              <a:buClr>
                <a:srgbClr val="53575A"/>
              </a:buClr>
              <a:buSzPts val="1800"/>
              <a:buChar char="•"/>
              <a:defRPr/>
            </a:lvl4pPr>
            <a:lvl5pPr indent="-342900" lvl="4" marL="2286000" algn="l">
              <a:lnSpc>
                <a:spcPct val="90000"/>
              </a:lnSpc>
              <a:spcBef>
                <a:spcPts val="500"/>
              </a:spcBef>
              <a:spcAft>
                <a:spcPts val="0"/>
              </a:spcAft>
              <a:buClr>
                <a:srgbClr val="53575A"/>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9" name="Google Shape;79;p49"/>
          <p:cNvSpPr txBox="1"/>
          <p:nvPr>
            <p:ph idx="2" type="body"/>
          </p:nvPr>
        </p:nvSpPr>
        <p:spPr>
          <a:xfrm>
            <a:off x="6126163" y="495300"/>
            <a:ext cx="5486400" cy="5486400"/>
          </a:xfrm>
          <a:prstGeom prst="rect">
            <a:avLst/>
          </a:prstGeom>
          <a:noFill/>
          <a:ln>
            <a:noFill/>
          </a:ln>
        </p:spPr>
        <p:txBody>
          <a:bodyPr anchorCtr="0" anchor="t" bIns="228600" lIns="685800" spcFirstLastPara="1" rIns="685800" wrap="square" tIns="45700">
            <a:normAutofit/>
          </a:bodyPr>
          <a:lstStyle>
            <a:lvl1pPr indent="-228600" lvl="0" marL="457200" algn="l">
              <a:lnSpc>
                <a:spcPct val="90000"/>
              </a:lnSpc>
              <a:spcBef>
                <a:spcPts val="1000"/>
              </a:spcBef>
              <a:spcAft>
                <a:spcPts val="0"/>
              </a:spcAft>
              <a:buClr>
                <a:srgbClr val="53575A"/>
              </a:buClr>
              <a:buSzPts val="2800"/>
              <a:buNone/>
              <a:defRPr/>
            </a:lvl1pPr>
            <a:lvl2pPr indent="-228600" lvl="1" marL="914400" algn="l">
              <a:lnSpc>
                <a:spcPct val="90000"/>
              </a:lnSpc>
              <a:spcBef>
                <a:spcPts val="500"/>
              </a:spcBef>
              <a:spcAft>
                <a:spcPts val="0"/>
              </a:spcAft>
              <a:buClr>
                <a:srgbClr val="53575A"/>
              </a:buClr>
              <a:buSzPts val="2400"/>
              <a:buNone/>
              <a:defRPr/>
            </a:lvl2pPr>
            <a:lvl3pPr indent="-228600" lvl="2" marL="1371600" algn="l">
              <a:lnSpc>
                <a:spcPct val="90000"/>
              </a:lnSpc>
              <a:spcBef>
                <a:spcPts val="500"/>
              </a:spcBef>
              <a:spcAft>
                <a:spcPts val="0"/>
              </a:spcAft>
              <a:buClr>
                <a:srgbClr val="53575A"/>
              </a:buClr>
              <a:buSzPts val="2000"/>
              <a:buNone/>
              <a:defRPr/>
            </a:lvl3pPr>
            <a:lvl4pPr indent="-228600" lvl="3" marL="1828800" algn="l">
              <a:lnSpc>
                <a:spcPct val="90000"/>
              </a:lnSpc>
              <a:spcBef>
                <a:spcPts val="500"/>
              </a:spcBef>
              <a:spcAft>
                <a:spcPts val="0"/>
              </a:spcAft>
              <a:buClr>
                <a:srgbClr val="53575A"/>
              </a:buClr>
              <a:buSzPts val="1800"/>
              <a:buNone/>
              <a:defRPr/>
            </a:lvl4pPr>
            <a:lvl5pPr indent="-228600" lvl="4" marL="2286000" algn="l">
              <a:lnSpc>
                <a:spcPct val="90000"/>
              </a:lnSpc>
              <a:spcBef>
                <a:spcPts val="500"/>
              </a:spcBef>
              <a:spcAft>
                <a:spcPts val="0"/>
              </a:spcAft>
              <a:buClr>
                <a:srgbClr val="53575A"/>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0" name="Google Shape;80;p49"/>
          <p:cNvSpPr txBox="1"/>
          <p:nvPr>
            <p:ph idx="12" type="sldNum"/>
          </p:nvPr>
        </p:nvSpPr>
        <p:spPr>
          <a:xfrm>
            <a:off x="11330940" y="6155346"/>
            <a:ext cx="365760" cy="365125"/>
          </a:xfrm>
          <a:prstGeom prst="rect">
            <a:avLst/>
          </a:prstGeom>
          <a:solidFill>
            <a:schemeClr val="lt1"/>
          </a:solidFill>
          <a:ln>
            <a:noFill/>
          </a:ln>
        </p:spPr>
        <p:txBody>
          <a:bodyPr anchorCtr="0" anchor="ctr" bIns="45700" lIns="91425" spcFirstLastPara="1" rIns="91425" wrap="square" tIns="45700">
            <a:noAutofit/>
          </a:bodyPr>
          <a:lstStyle>
            <a:lvl1pPr indent="0" lvl="0" marL="0" algn="ctr">
              <a:spcBef>
                <a:spcPts val="0"/>
              </a:spcBef>
              <a:buNone/>
              <a:defRPr sz="1200">
                <a:solidFill>
                  <a:srgbClr val="53575A"/>
                </a:solidFill>
                <a:latin typeface="Arial"/>
                <a:ea typeface="Arial"/>
                <a:cs typeface="Arial"/>
                <a:sym typeface="Arial"/>
              </a:defRPr>
            </a:lvl1pPr>
            <a:lvl2pPr indent="0" lvl="1" marL="0" algn="ctr">
              <a:spcBef>
                <a:spcPts val="0"/>
              </a:spcBef>
              <a:buNone/>
              <a:defRPr sz="1200">
                <a:solidFill>
                  <a:srgbClr val="53575A"/>
                </a:solidFill>
                <a:latin typeface="Arial"/>
                <a:ea typeface="Arial"/>
                <a:cs typeface="Arial"/>
                <a:sym typeface="Arial"/>
              </a:defRPr>
            </a:lvl2pPr>
            <a:lvl3pPr indent="0" lvl="2" marL="0" algn="ctr">
              <a:spcBef>
                <a:spcPts val="0"/>
              </a:spcBef>
              <a:buNone/>
              <a:defRPr sz="1200">
                <a:solidFill>
                  <a:srgbClr val="53575A"/>
                </a:solidFill>
                <a:latin typeface="Arial"/>
                <a:ea typeface="Arial"/>
                <a:cs typeface="Arial"/>
                <a:sym typeface="Arial"/>
              </a:defRPr>
            </a:lvl3pPr>
            <a:lvl4pPr indent="0" lvl="3" marL="0" algn="ctr">
              <a:spcBef>
                <a:spcPts val="0"/>
              </a:spcBef>
              <a:buNone/>
              <a:defRPr sz="1200">
                <a:solidFill>
                  <a:srgbClr val="53575A"/>
                </a:solidFill>
                <a:latin typeface="Arial"/>
                <a:ea typeface="Arial"/>
                <a:cs typeface="Arial"/>
                <a:sym typeface="Arial"/>
              </a:defRPr>
            </a:lvl4pPr>
            <a:lvl5pPr indent="0" lvl="4" marL="0" algn="ctr">
              <a:spcBef>
                <a:spcPts val="0"/>
              </a:spcBef>
              <a:buNone/>
              <a:defRPr sz="1200">
                <a:solidFill>
                  <a:srgbClr val="53575A"/>
                </a:solidFill>
                <a:latin typeface="Arial"/>
                <a:ea typeface="Arial"/>
                <a:cs typeface="Arial"/>
                <a:sym typeface="Arial"/>
              </a:defRPr>
            </a:lvl5pPr>
            <a:lvl6pPr indent="0" lvl="5" marL="0" algn="ctr">
              <a:spcBef>
                <a:spcPts val="0"/>
              </a:spcBef>
              <a:buNone/>
              <a:defRPr sz="1200">
                <a:solidFill>
                  <a:srgbClr val="53575A"/>
                </a:solidFill>
                <a:latin typeface="Arial"/>
                <a:ea typeface="Arial"/>
                <a:cs typeface="Arial"/>
                <a:sym typeface="Arial"/>
              </a:defRPr>
            </a:lvl6pPr>
            <a:lvl7pPr indent="0" lvl="6" marL="0" algn="ctr">
              <a:spcBef>
                <a:spcPts val="0"/>
              </a:spcBef>
              <a:buNone/>
              <a:defRPr sz="1200">
                <a:solidFill>
                  <a:srgbClr val="53575A"/>
                </a:solidFill>
                <a:latin typeface="Arial"/>
                <a:ea typeface="Arial"/>
                <a:cs typeface="Arial"/>
                <a:sym typeface="Arial"/>
              </a:defRPr>
            </a:lvl7pPr>
            <a:lvl8pPr indent="0" lvl="7" marL="0" algn="ctr">
              <a:spcBef>
                <a:spcPts val="0"/>
              </a:spcBef>
              <a:buNone/>
              <a:defRPr sz="1200">
                <a:solidFill>
                  <a:srgbClr val="53575A"/>
                </a:solidFill>
                <a:latin typeface="Arial"/>
                <a:ea typeface="Arial"/>
                <a:cs typeface="Arial"/>
                <a:sym typeface="Arial"/>
              </a:defRPr>
            </a:lvl8pPr>
            <a:lvl9pPr indent="0" lvl="8" marL="0" algn="ctr">
              <a:spcBef>
                <a:spcPts val="0"/>
              </a:spcBef>
              <a:buNone/>
              <a:defRPr sz="1200">
                <a:solidFill>
                  <a:srgbClr val="53575A"/>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 Large Content Left">
  <p:cSld name="Text / Large Content Left">
    <p:spTree>
      <p:nvGrpSpPr>
        <p:cNvPr id="81" name="Shape 81"/>
        <p:cNvGrpSpPr/>
        <p:nvPr/>
      </p:nvGrpSpPr>
      <p:grpSpPr>
        <a:xfrm>
          <a:off x="0" y="0"/>
          <a:ext cx="0" cy="0"/>
          <a:chOff x="0" y="0"/>
          <a:chExt cx="0" cy="0"/>
        </a:xfrm>
      </p:grpSpPr>
      <p:sp>
        <p:nvSpPr>
          <p:cNvPr id="82" name="Google Shape;82;p50"/>
          <p:cNvSpPr txBox="1"/>
          <p:nvPr>
            <p:ph type="title"/>
          </p:nvPr>
        </p:nvSpPr>
        <p:spPr>
          <a:xfrm>
            <a:off x="6065520" y="-1"/>
            <a:ext cx="6126480" cy="1825625"/>
          </a:xfrm>
          <a:prstGeom prst="rect">
            <a:avLst/>
          </a:prstGeom>
          <a:noFill/>
          <a:ln>
            <a:noFill/>
          </a:ln>
        </p:spPr>
        <p:txBody>
          <a:bodyPr anchorCtr="0" anchor="t" bIns="228600" lIns="457200" spcFirstLastPara="1" rIns="228600" wrap="square" tIns="457200">
            <a:normAutofit/>
          </a:bodyPr>
          <a:lstStyle>
            <a:lvl1pPr lvl="0" algn="l">
              <a:lnSpc>
                <a:spcPct val="90000"/>
              </a:lnSpc>
              <a:spcBef>
                <a:spcPts val="0"/>
              </a:spcBef>
              <a:spcAft>
                <a:spcPts val="0"/>
              </a:spcAft>
              <a:buClr>
                <a:srgbClr val="002F6D"/>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3" name="Google Shape;83;p50"/>
          <p:cNvSpPr txBox="1"/>
          <p:nvPr>
            <p:ph idx="1" type="body"/>
          </p:nvPr>
        </p:nvSpPr>
        <p:spPr>
          <a:xfrm>
            <a:off x="6065838" y="1825625"/>
            <a:ext cx="6126162" cy="4156075"/>
          </a:xfrm>
          <a:prstGeom prst="rect">
            <a:avLst/>
          </a:prstGeom>
          <a:noFill/>
          <a:ln>
            <a:noFill/>
          </a:ln>
        </p:spPr>
        <p:txBody>
          <a:bodyPr anchorCtr="0" anchor="t" bIns="228600" lIns="685800" spcFirstLastPara="1" rIns="685800" wrap="square" tIns="45700">
            <a:normAutofit/>
          </a:bodyPr>
          <a:lstStyle>
            <a:lvl1pPr indent="-342900" lvl="0" marL="457200" algn="l">
              <a:lnSpc>
                <a:spcPct val="90000"/>
              </a:lnSpc>
              <a:spcBef>
                <a:spcPts val="1000"/>
              </a:spcBef>
              <a:spcAft>
                <a:spcPts val="0"/>
              </a:spcAft>
              <a:buClr>
                <a:srgbClr val="53575A"/>
              </a:buClr>
              <a:buSzPts val="1800"/>
              <a:buChar char="•"/>
              <a:defRPr/>
            </a:lvl1pPr>
            <a:lvl2pPr indent="-342900" lvl="1" marL="914400" algn="l">
              <a:lnSpc>
                <a:spcPct val="90000"/>
              </a:lnSpc>
              <a:spcBef>
                <a:spcPts val="500"/>
              </a:spcBef>
              <a:spcAft>
                <a:spcPts val="0"/>
              </a:spcAft>
              <a:buClr>
                <a:srgbClr val="53575A"/>
              </a:buClr>
              <a:buSzPts val="1800"/>
              <a:buChar char="•"/>
              <a:defRPr/>
            </a:lvl2pPr>
            <a:lvl3pPr indent="-342900" lvl="2" marL="1371600" algn="l">
              <a:lnSpc>
                <a:spcPct val="90000"/>
              </a:lnSpc>
              <a:spcBef>
                <a:spcPts val="500"/>
              </a:spcBef>
              <a:spcAft>
                <a:spcPts val="0"/>
              </a:spcAft>
              <a:buClr>
                <a:srgbClr val="53575A"/>
              </a:buClr>
              <a:buSzPts val="1800"/>
              <a:buChar char="•"/>
              <a:defRPr/>
            </a:lvl3pPr>
            <a:lvl4pPr indent="-342900" lvl="3" marL="1828800" algn="l">
              <a:lnSpc>
                <a:spcPct val="90000"/>
              </a:lnSpc>
              <a:spcBef>
                <a:spcPts val="500"/>
              </a:spcBef>
              <a:spcAft>
                <a:spcPts val="0"/>
              </a:spcAft>
              <a:buClr>
                <a:srgbClr val="53575A"/>
              </a:buClr>
              <a:buSzPts val="1800"/>
              <a:buChar char="•"/>
              <a:defRPr/>
            </a:lvl4pPr>
            <a:lvl5pPr indent="-342900" lvl="4" marL="2286000" algn="l">
              <a:lnSpc>
                <a:spcPct val="90000"/>
              </a:lnSpc>
              <a:spcBef>
                <a:spcPts val="500"/>
              </a:spcBef>
              <a:spcAft>
                <a:spcPts val="0"/>
              </a:spcAft>
              <a:buClr>
                <a:srgbClr val="53575A"/>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4" name="Google Shape;84;p50"/>
          <p:cNvSpPr txBox="1"/>
          <p:nvPr>
            <p:ph idx="2" type="body"/>
          </p:nvPr>
        </p:nvSpPr>
        <p:spPr>
          <a:xfrm>
            <a:off x="558800" y="495300"/>
            <a:ext cx="5486400" cy="5486400"/>
          </a:xfrm>
          <a:prstGeom prst="rect">
            <a:avLst/>
          </a:prstGeom>
          <a:noFill/>
          <a:ln>
            <a:noFill/>
          </a:ln>
        </p:spPr>
        <p:txBody>
          <a:bodyPr anchorCtr="0" anchor="t" bIns="228600" lIns="685800" spcFirstLastPara="1" rIns="685800" wrap="square" tIns="45700">
            <a:normAutofit/>
          </a:bodyPr>
          <a:lstStyle>
            <a:lvl1pPr indent="-228600" lvl="0" marL="457200" algn="l">
              <a:lnSpc>
                <a:spcPct val="90000"/>
              </a:lnSpc>
              <a:spcBef>
                <a:spcPts val="1000"/>
              </a:spcBef>
              <a:spcAft>
                <a:spcPts val="0"/>
              </a:spcAft>
              <a:buClr>
                <a:srgbClr val="53575A"/>
              </a:buClr>
              <a:buSzPts val="2800"/>
              <a:buNone/>
              <a:defRPr/>
            </a:lvl1pPr>
            <a:lvl2pPr indent="-228600" lvl="1" marL="914400" algn="l">
              <a:lnSpc>
                <a:spcPct val="90000"/>
              </a:lnSpc>
              <a:spcBef>
                <a:spcPts val="500"/>
              </a:spcBef>
              <a:spcAft>
                <a:spcPts val="0"/>
              </a:spcAft>
              <a:buClr>
                <a:srgbClr val="53575A"/>
              </a:buClr>
              <a:buSzPts val="2400"/>
              <a:buNone/>
              <a:defRPr/>
            </a:lvl2pPr>
            <a:lvl3pPr indent="-228600" lvl="2" marL="1371600" algn="l">
              <a:lnSpc>
                <a:spcPct val="90000"/>
              </a:lnSpc>
              <a:spcBef>
                <a:spcPts val="500"/>
              </a:spcBef>
              <a:spcAft>
                <a:spcPts val="0"/>
              </a:spcAft>
              <a:buClr>
                <a:srgbClr val="53575A"/>
              </a:buClr>
              <a:buSzPts val="2000"/>
              <a:buNone/>
              <a:defRPr/>
            </a:lvl3pPr>
            <a:lvl4pPr indent="-228600" lvl="3" marL="1828800" algn="l">
              <a:lnSpc>
                <a:spcPct val="90000"/>
              </a:lnSpc>
              <a:spcBef>
                <a:spcPts val="500"/>
              </a:spcBef>
              <a:spcAft>
                <a:spcPts val="0"/>
              </a:spcAft>
              <a:buClr>
                <a:srgbClr val="53575A"/>
              </a:buClr>
              <a:buSzPts val="1800"/>
              <a:buNone/>
              <a:defRPr/>
            </a:lvl4pPr>
            <a:lvl5pPr indent="-228600" lvl="4" marL="2286000" algn="l">
              <a:lnSpc>
                <a:spcPct val="90000"/>
              </a:lnSpc>
              <a:spcBef>
                <a:spcPts val="500"/>
              </a:spcBef>
              <a:spcAft>
                <a:spcPts val="0"/>
              </a:spcAft>
              <a:buClr>
                <a:srgbClr val="53575A"/>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5" name="Google Shape;85;p50"/>
          <p:cNvSpPr txBox="1"/>
          <p:nvPr>
            <p:ph idx="12" type="sldNum"/>
          </p:nvPr>
        </p:nvSpPr>
        <p:spPr>
          <a:xfrm>
            <a:off x="11330940" y="6155346"/>
            <a:ext cx="365760" cy="365125"/>
          </a:xfrm>
          <a:prstGeom prst="rect">
            <a:avLst/>
          </a:prstGeom>
          <a:solidFill>
            <a:schemeClr val="lt1"/>
          </a:solidFill>
          <a:ln>
            <a:noFill/>
          </a:ln>
        </p:spPr>
        <p:txBody>
          <a:bodyPr anchorCtr="0" anchor="ctr" bIns="45700" lIns="91425" spcFirstLastPara="1" rIns="91425" wrap="square" tIns="45700">
            <a:noAutofit/>
          </a:bodyPr>
          <a:lstStyle>
            <a:lvl1pPr indent="0" lvl="0" marL="0" algn="ctr">
              <a:spcBef>
                <a:spcPts val="0"/>
              </a:spcBef>
              <a:buNone/>
              <a:defRPr sz="1200">
                <a:solidFill>
                  <a:srgbClr val="53575A"/>
                </a:solidFill>
                <a:latin typeface="Arial"/>
                <a:ea typeface="Arial"/>
                <a:cs typeface="Arial"/>
                <a:sym typeface="Arial"/>
              </a:defRPr>
            </a:lvl1pPr>
            <a:lvl2pPr indent="0" lvl="1" marL="0" algn="ctr">
              <a:spcBef>
                <a:spcPts val="0"/>
              </a:spcBef>
              <a:buNone/>
              <a:defRPr sz="1200">
                <a:solidFill>
                  <a:srgbClr val="53575A"/>
                </a:solidFill>
                <a:latin typeface="Arial"/>
                <a:ea typeface="Arial"/>
                <a:cs typeface="Arial"/>
                <a:sym typeface="Arial"/>
              </a:defRPr>
            </a:lvl2pPr>
            <a:lvl3pPr indent="0" lvl="2" marL="0" algn="ctr">
              <a:spcBef>
                <a:spcPts val="0"/>
              </a:spcBef>
              <a:buNone/>
              <a:defRPr sz="1200">
                <a:solidFill>
                  <a:srgbClr val="53575A"/>
                </a:solidFill>
                <a:latin typeface="Arial"/>
                <a:ea typeface="Arial"/>
                <a:cs typeface="Arial"/>
                <a:sym typeface="Arial"/>
              </a:defRPr>
            </a:lvl3pPr>
            <a:lvl4pPr indent="0" lvl="3" marL="0" algn="ctr">
              <a:spcBef>
                <a:spcPts val="0"/>
              </a:spcBef>
              <a:buNone/>
              <a:defRPr sz="1200">
                <a:solidFill>
                  <a:srgbClr val="53575A"/>
                </a:solidFill>
                <a:latin typeface="Arial"/>
                <a:ea typeface="Arial"/>
                <a:cs typeface="Arial"/>
                <a:sym typeface="Arial"/>
              </a:defRPr>
            </a:lvl4pPr>
            <a:lvl5pPr indent="0" lvl="4" marL="0" algn="ctr">
              <a:spcBef>
                <a:spcPts val="0"/>
              </a:spcBef>
              <a:buNone/>
              <a:defRPr sz="1200">
                <a:solidFill>
                  <a:srgbClr val="53575A"/>
                </a:solidFill>
                <a:latin typeface="Arial"/>
                <a:ea typeface="Arial"/>
                <a:cs typeface="Arial"/>
                <a:sym typeface="Arial"/>
              </a:defRPr>
            </a:lvl5pPr>
            <a:lvl6pPr indent="0" lvl="5" marL="0" algn="ctr">
              <a:spcBef>
                <a:spcPts val="0"/>
              </a:spcBef>
              <a:buNone/>
              <a:defRPr sz="1200">
                <a:solidFill>
                  <a:srgbClr val="53575A"/>
                </a:solidFill>
                <a:latin typeface="Arial"/>
                <a:ea typeface="Arial"/>
                <a:cs typeface="Arial"/>
                <a:sym typeface="Arial"/>
              </a:defRPr>
            </a:lvl6pPr>
            <a:lvl7pPr indent="0" lvl="6" marL="0" algn="ctr">
              <a:spcBef>
                <a:spcPts val="0"/>
              </a:spcBef>
              <a:buNone/>
              <a:defRPr sz="1200">
                <a:solidFill>
                  <a:srgbClr val="53575A"/>
                </a:solidFill>
                <a:latin typeface="Arial"/>
                <a:ea typeface="Arial"/>
                <a:cs typeface="Arial"/>
                <a:sym typeface="Arial"/>
              </a:defRPr>
            </a:lvl7pPr>
            <a:lvl8pPr indent="0" lvl="7" marL="0" algn="ctr">
              <a:spcBef>
                <a:spcPts val="0"/>
              </a:spcBef>
              <a:buNone/>
              <a:defRPr sz="1200">
                <a:solidFill>
                  <a:srgbClr val="53575A"/>
                </a:solidFill>
                <a:latin typeface="Arial"/>
                <a:ea typeface="Arial"/>
                <a:cs typeface="Arial"/>
                <a:sym typeface="Arial"/>
              </a:defRPr>
            </a:lvl8pPr>
            <a:lvl9pPr indent="0" lvl="8" marL="0" algn="ctr">
              <a:spcBef>
                <a:spcPts val="0"/>
              </a:spcBef>
              <a:buNone/>
              <a:defRPr sz="1200">
                <a:solidFill>
                  <a:srgbClr val="53575A"/>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 Full Length Content Right">
  <p:cSld name="Text / Full Length Content Right">
    <p:spTree>
      <p:nvGrpSpPr>
        <p:cNvPr id="86" name="Shape 86"/>
        <p:cNvGrpSpPr/>
        <p:nvPr/>
      </p:nvGrpSpPr>
      <p:grpSpPr>
        <a:xfrm>
          <a:off x="0" y="0"/>
          <a:ext cx="0" cy="0"/>
          <a:chOff x="0" y="0"/>
          <a:chExt cx="0" cy="0"/>
        </a:xfrm>
      </p:grpSpPr>
      <p:sp>
        <p:nvSpPr>
          <p:cNvPr id="87" name="Google Shape;87;p51"/>
          <p:cNvSpPr txBox="1"/>
          <p:nvPr>
            <p:ph type="title"/>
          </p:nvPr>
        </p:nvSpPr>
        <p:spPr>
          <a:xfrm>
            <a:off x="0" y="-1"/>
            <a:ext cx="6092825" cy="1825625"/>
          </a:xfrm>
          <a:prstGeom prst="rect">
            <a:avLst/>
          </a:prstGeom>
          <a:noFill/>
          <a:ln>
            <a:noFill/>
          </a:ln>
        </p:spPr>
        <p:txBody>
          <a:bodyPr anchorCtr="0" anchor="t" bIns="228600" lIns="457200" spcFirstLastPara="1" rIns="228600" wrap="square" tIns="457200">
            <a:normAutofit/>
          </a:bodyPr>
          <a:lstStyle>
            <a:lvl1pPr lvl="0" algn="l">
              <a:lnSpc>
                <a:spcPct val="90000"/>
              </a:lnSpc>
              <a:spcBef>
                <a:spcPts val="0"/>
              </a:spcBef>
              <a:spcAft>
                <a:spcPts val="0"/>
              </a:spcAft>
              <a:buClr>
                <a:srgbClr val="002F6D"/>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8" name="Google Shape;88;p51"/>
          <p:cNvSpPr txBox="1"/>
          <p:nvPr>
            <p:ph idx="1" type="body"/>
          </p:nvPr>
        </p:nvSpPr>
        <p:spPr>
          <a:xfrm>
            <a:off x="0" y="1825625"/>
            <a:ext cx="6092825" cy="4054475"/>
          </a:xfrm>
          <a:prstGeom prst="rect">
            <a:avLst/>
          </a:prstGeom>
          <a:noFill/>
          <a:ln>
            <a:noFill/>
          </a:ln>
        </p:spPr>
        <p:txBody>
          <a:bodyPr anchorCtr="0" anchor="t" bIns="228600" lIns="685800" spcFirstLastPara="1" rIns="685800" wrap="square" tIns="45700">
            <a:normAutofit/>
          </a:bodyPr>
          <a:lstStyle>
            <a:lvl1pPr indent="-342900" lvl="0" marL="457200" algn="l">
              <a:lnSpc>
                <a:spcPct val="90000"/>
              </a:lnSpc>
              <a:spcBef>
                <a:spcPts val="1000"/>
              </a:spcBef>
              <a:spcAft>
                <a:spcPts val="0"/>
              </a:spcAft>
              <a:buClr>
                <a:srgbClr val="53575A"/>
              </a:buClr>
              <a:buSzPts val="1800"/>
              <a:buChar char="•"/>
              <a:defRPr/>
            </a:lvl1pPr>
            <a:lvl2pPr indent="-342900" lvl="1" marL="914400" algn="l">
              <a:lnSpc>
                <a:spcPct val="90000"/>
              </a:lnSpc>
              <a:spcBef>
                <a:spcPts val="500"/>
              </a:spcBef>
              <a:spcAft>
                <a:spcPts val="0"/>
              </a:spcAft>
              <a:buClr>
                <a:srgbClr val="53575A"/>
              </a:buClr>
              <a:buSzPts val="1800"/>
              <a:buChar char="•"/>
              <a:defRPr/>
            </a:lvl2pPr>
            <a:lvl3pPr indent="-342900" lvl="2" marL="1371600" algn="l">
              <a:lnSpc>
                <a:spcPct val="90000"/>
              </a:lnSpc>
              <a:spcBef>
                <a:spcPts val="500"/>
              </a:spcBef>
              <a:spcAft>
                <a:spcPts val="0"/>
              </a:spcAft>
              <a:buClr>
                <a:srgbClr val="53575A"/>
              </a:buClr>
              <a:buSzPts val="1800"/>
              <a:buChar char="•"/>
              <a:defRPr/>
            </a:lvl3pPr>
            <a:lvl4pPr indent="-342900" lvl="3" marL="1828800" algn="l">
              <a:lnSpc>
                <a:spcPct val="90000"/>
              </a:lnSpc>
              <a:spcBef>
                <a:spcPts val="500"/>
              </a:spcBef>
              <a:spcAft>
                <a:spcPts val="0"/>
              </a:spcAft>
              <a:buClr>
                <a:srgbClr val="53575A"/>
              </a:buClr>
              <a:buSzPts val="1800"/>
              <a:buChar char="•"/>
              <a:defRPr/>
            </a:lvl4pPr>
            <a:lvl5pPr indent="-342900" lvl="4" marL="2286000" algn="l">
              <a:lnSpc>
                <a:spcPct val="90000"/>
              </a:lnSpc>
              <a:spcBef>
                <a:spcPts val="500"/>
              </a:spcBef>
              <a:spcAft>
                <a:spcPts val="0"/>
              </a:spcAft>
              <a:buClr>
                <a:srgbClr val="53575A"/>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9" name="Google Shape;89;p51"/>
          <p:cNvSpPr txBox="1"/>
          <p:nvPr>
            <p:ph idx="2" type="body"/>
          </p:nvPr>
        </p:nvSpPr>
        <p:spPr>
          <a:xfrm>
            <a:off x="6092825" y="0"/>
            <a:ext cx="6099175" cy="6858000"/>
          </a:xfrm>
          <a:prstGeom prst="rect">
            <a:avLst/>
          </a:prstGeom>
          <a:noFill/>
          <a:ln>
            <a:noFill/>
          </a:ln>
        </p:spPr>
        <p:txBody>
          <a:bodyPr anchorCtr="0" anchor="t" bIns="228600" lIns="685800" spcFirstLastPara="1" rIns="685800" wrap="square" tIns="45700">
            <a:normAutofit/>
          </a:bodyPr>
          <a:lstStyle>
            <a:lvl1pPr indent="-228600" lvl="0" marL="457200" algn="l">
              <a:lnSpc>
                <a:spcPct val="90000"/>
              </a:lnSpc>
              <a:spcBef>
                <a:spcPts val="1000"/>
              </a:spcBef>
              <a:spcAft>
                <a:spcPts val="0"/>
              </a:spcAft>
              <a:buClr>
                <a:srgbClr val="53575A"/>
              </a:buClr>
              <a:buSzPts val="2800"/>
              <a:buNone/>
              <a:defRPr/>
            </a:lvl1pPr>
            <a:lvl2pPr indent="-342900" lvl="1" marL="914400" algn="l">
              <a:lnSpc>
                <a:spcPct val="90000"/>
              </a:lnSpc>
              <a:spcBef>
                <a:spcPts val="500"/>
              </a:spcBef>
              <a:spcAft>
                <a:spcPts val="0"/>
              </a:spcAft>
              <a:buClr>
                <a:srgbClr val="53575A"/>
              </a:buClr>
              <a:buSzPts val="1800"/>
              <a:buChar char="•"/>
              <a:defRPr/>
            </a:lvl2pPr>
            <a:lvl3pPr indent="-342900" lvl="2" marL="1371600" algn="l">
              <a:lnSpc>
                <a:spcPct val="90000"/>
              </a:lnSpc>
              <a:spcBef>
                <a:spcPts val="500"/>
              </a:spcBef>
              <a:spcAft>
                <a:spcPts val="0"/>
              </a:spcAft>
              <a:buClr>
                <a:srgbClr val="53575A"/>
              </a:buClr>
              <a:buSzPts val="1800"/>
              <a:buChar char="•"/>
              <a:defRPr/>
            </a:lvl3pPr>
            <a:lvl4pPr indent="-342900" lvl="3" marL="1828800" algn="l">
              <a:lnSpc>
                <a:spcPct val="90000"/>
              </a:lnSpc>
              <a:spcBef>
                <a:spcPts val="500"/>
              </a:spcBef>
              <a:spcAft>
                <a:spcPts val="0"/>
              </a:spcAft>
              <a:buClr>
                <a:srgbClr val="53575A"/>
              </a:buClr>
              <a:buSzPts val="1800"/>
              <a:buChar char="•"/>
              <a:defRPr/>
            </a:lvl4pPr>
            <a:lvl5pPr indent="-342900" lvl="4" marL="2286000" algn="l">
              <a:lnSpc>
                <a:spcPct val="90000"/>
              </a:lnSpc>
              <a:spcBef>
                <a:spcPts val="500"/>
              </a:spcBef>
              <a:spcAft>
                <a:spcPts val="0"/>
              </a:spcAft>
              <a:buClr>
                <a:srgbClr val="53575A"/>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0" name="Google Shape;90;p51"/>
          <p:cNvSpPr txBox="1"/>
          <p:nvPr>
            <p:ph idx="12" type="sldNum"/>
          </p:nvPr>
        </p:nvSpPr>
        <p:spPr>
          <a:xfrm>
            <a:off x="11330940" y="6155346"/>
            <a:ext cx="365760" cy="365125"/>
          </a:xfrm>
          <a:prstGeom prst="rect">
            <a:avLst/>
          </a:prstGeom>
          <a:solidFill>
            <a:schemeClr val="lt1"/>
          </a:solidFill>
          <a:ln>
            <a:noFill/>
          </a:ln>
        </p:spPr>
        <p:txBody>
          <a:bodyPr anchorCtr="0" anchor="ctr" bIns="45700" lIns="91425" spcFirstLastPara="1" rIns="91425" wrap="square" tIns="45700">
            <a:noAutofit/>
          </a:bodyPr>
          <a:lstStyle>
            <a:lvl1pPr indent="0" lvl="0" marL="0" algn="ctr">
              <a:spcBef>
                <a:spcPts val="0"/>
              </a:spcBef>
              <a:buNone/>
              <a:defRPr sz="1200">
                <a:solidFill>
                  <a:srgbClr val="53575A"/>
                </a:solidFill>
                <a:latin typeface="Arial"/>
                <a:ea typeface="Arial"/>
                <a:cs typeface="Arial"/>
                <a:sym typeface="Arial"/>
              </a:defRPr>
            </a:lvl1pPr>
            <a:lvl2pPr indent="0" lvl="1" marL="0" algn="ctr">
              <a:spcBef>
                <a:spcPts val="0"/>
              </a:spcBef>
              <a:buNone/>
              <a:defRPr sz="1200">
                <a:solidFill>
                  <a:srgbClr val="53575A"/>
                </a:solidFill>
                <a:latin typeface="Arial"/>
                <a:ea typeface="Arial"/>
                <a:cs typeface="Arial"/>
                <a:sym typeface="Arial"/>
              </a:defRPr>
            </a:lvl2pPr>
            <a:lvl3pPr indent="0" lvl="2" marL="0" algn="ctr">
              <a:spcBef>
                <a:spcPts val="0"/>
              </a:spcBef>
              <a:buNone/>
              <a:defRPr sz="1200">
                <a:solidFill>
                  <a:srgbClr val="53575A"/>
                </a:solidFill>
                <a:latin typeface="Arial"/>
                <a:ea typeface="Arial"/>
                <a:cs typeface="Arial"/>
                <a:sym typeface="Arial"/>
              </a:defRPr>
            </a:lvl3pPr>
            <a:lvl4pPr indent="0" lvl="3" marL="0" algn="ctr">
              <a:spcBef>
                <a:spcPts val="0"/>
              </a:spcBef>
              <a:buNone/>
              <a:defRPr sz="1200">
                <a:solidFill>
                  <a:srgbClr val="53575A"/>
                </a:solidFill>
                <a:latin typeface="Arial"/>
                <a:ea typeface="Arial"/>
                <a:cs typeface="Arial"/>
                <a:sym typeface="Arial"/>
              </a:defRPr>
            </a:lvl4pPr>
            <a:lvl5pPr indent="0" lvl="4" marL="0" algn="ctr">
              <a:spcBef>
                <a:spcPts val="0"/>
              </a:spcBef>
              <a:buNone/>
              <a:defRPr sz="1200">
                <a:solidFill>
                  <a:srgbClr val="53575A"/>
                </a:solidFill>
                <a:latin typeface="Arial"/>
                <a:ea typeface="Arial"/>
                <a:cs typeface="Arial"/>
                <a:sym typeface="Arial"/>
              </a:defRPr>
            </a:lvl5pPr>
            <a:lvl6pPr indent="0" lvl="5" marL="0" algn="ctr">
              <a:spcBef>
                <a:spcPts val="0"/>
              </a:spcBef>
              <a:buNone/>
              <a:defRPr sz="1200">
                <a:solidFill>
                  <a:srgbClr val="53575A"/>
                </a:solidFill>
                <a:latin typeface="Arial"/>
                <a:ea typeface="Arial"/>
                <a:cs typeface="Arial"/>
                <a:sym typeface="Arial"/>
              </a:defRPr>
            </a:lvl6pPr>
            <a:lvl7pPr indent="0" lvl="6" marL="0" algn="ctr">
              <a:spcBef>
                <a:spcPts val="0"/>
              </a:spcBef>
              <a:buNone/>
              <a:defRPr sz="1200">
                <a:solidFill>
                  <a:srgbClr val="53575A"/>
                </a:solidFill>
                <a:latin typeface="Arial"/>
                <a:ea typeface="Arial"/>
                <a:cs typeface="Arial"/>
                <a:sym typeface="Arial"/>
              </a:defRPr>
            </a:lvl7pPr>
            <a:lvl8pPr indent="0" lvl="7" marL="0" algn="ctr">
              <a:spcBef>
                <a:spcPts val="0"/>
              </a:spcBef>
              <a:buNone/>
              <a:defRPr sz="1200">
                <a:solidFill>
                  <a:srgbClr val="53575A"/>
                </a:solidFill>
                <a:latin typeface="Arial"/>
                <a:ea typeface="Arial"/>
                <a:cs typeface="Arial"/>
                <a:sym typeface="Arial"/>
              </a:defRPr>
            </a:lvl8pPr>
            <a:lvl9pPr indent="0" lvl="8" marL="0" algn="ctr">
              <a:spcBef>
                <a:spcPts val="0"/>
              </a:spcBef>
              <a:buNone/>
              <a:defRPr sz="1200">
                <a:solidFill>
                  <a:srgbClr val="53575A"/>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over Two Content">
  <p:cSld name="Text over Two Content">
    <p:spTree>
      <p:nvGrpSpPr>
        <p:cNvPr id="91" name="Shape 91"/>
        <p:cNvGrpSpPr/>
        <p:nvPr/>
      </p:nvGrpSpPr>
      <p:grpSpPr>
        <a:xfrm>
          <a:off x="0" y="0"/>
          <a:ext cx="0" cy="0"/>
          <a:chOff x="0" y="0"/>
          <a:chExt cx="0" cy="0"/>
        </a:xfrm>
      </p:grpSpPr>
      <p:sp>
        <p:nvSpPr>
          <p:cNvPr id="92" name="Google Shape;92;p52"/>
          <p:cNvSpPr txBox="1"/>
          <p:nvPr>
            <p:ph type="title"/>
          </p:nvPr>
        </p:nvSpPr>
        <p:spPr>
          <a:xfrm>
            <a:off x="0" y="1"/>
            <a:ext cx="12192000" cy="1371600"/>
          </a:xfrm>
          <a:prstGeom prst="rect">
            <a:avLst/>
          </a:prstGeom>
          <a:noFill/>
          <a:ln>
            <a:noFill/>
          </a:ln>
        </p:spPr>
        <p:txBody>
          <a:bodyPr anchorCtr="0" anchor="t" bIns="45700" lIns="457200" spcFirstLastPara="1" rIns="457200" wrap="square" tIns="457200">
            <a:normAutofit/>
          </a:bodyPr>
          <a:lstStyle>
            <a:lvl1pPr lvl="0" algn="l">
              <a:lnSpc>
                <a:spcPct val="90000"/>
              </a:lnSpc>
              <a:spcBef>
                <a:spcPts val="0"/>
              </a:spcBef>
              <a:spcAft>
                <a:spcPts val="0"/>
              </a:spcAft>
              <a:buClr>
                <a:srgbClr val="002F6D"/>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3" name="Google Shape;93;p52"/>
          <p:cNvSpPr txBox="1"/>
          <p:nvPr>
            <p:ph idx="1" type="body"/>
          </p:nvPr>
        </p:nvSpPr>
        <p:spPr>
          <a:xfrm>
            <a:off x="0" y="1371600"/>
            <a:ext cx="12192000" cy="1006475"/>
          </a:xfrm>
          <a:prstGeom prst="rect">
            <a:avLst/>
          </a:prstGeom>
          <a:noFill/>
          <a:ln>
            <a:noFill/>
          </a:ln>
        </p:spPr>
        <p:txBody>
          <a:bodyPr anchorCtr="0" anchor="t" bIns="228600" lIns="685800" spcFirstLastPara="1" rIns="685800" wrap="square" tIns="45700">
            <a:normAutofit/>
          </a:bodyPr>
          <a:lstStyle>
            <a:lvl1pPr indent="-228600" lvl="0" marL="457200" algn="l">
              <a:lnSpc>
                <a:spcPct val="90000"/>
              </a:lnSpc>
              <a:spcBef>
                <a:spcPts val="1000"/>
              </a:spcBef>
              <a:spcAft>
                <a:spcPts val="0"/>
              </a:spcAft>
              <a:buClr>
                <a:srgbClr val="53575A"/>
              </a:buClr>
              <a:buSzPts val="2800"/>
              <a:buNone/>
              <a:defRPr/>
            </a:lvl1pPr>
            <a:lvl2pPr indent="-342900" lvl="1" marL="914400" algn="l">
              <a:lnSpc>
                <a:spcPct val="90000"/>
              </a:lnSpc>
              <a:spcBef>
                <a:spcPts val="500"/>
              </a:spcBef>
              <a:spcAft>
                <a:spcPts val="0"/>
              </a:spcAft>
              <a:buClr>
                <a:srgbClr val="53575A"/>
              </a:buClr>
              <a:buSzPts val="1800"/>
              <a:buChar char="•"/>
              <a:defRPr/>
            </a:lvl2pPr>
            <a:lvl3pPr indent="-342900" lvl="2" marL="1371600" algn="l">
              <a:lnSpc>
                <a:spcPct val="90000"/>
              </a:lnSpc>
              <a:spcBef>
                <a:spcPts val="500"/>
              </a:spcBef>
              <a:spcAft>
                <a:spcPts val="0"/>
              </a:spcAft>
              <a:buClr>
                <a:srgbClr val="53575A"/>
              </a:buClr>
              <a:buSzPts val="1800"/>
              <a:buChar char="•"/>
              <a:defRPr/>
            </a:lvl3pPr>
            <a:lvl4pPr indent="-342900" lvl="3" marL="1828800" algn="l">
              <a:lnSpc>
                <a:spcPct val="90000"/>
              </a:lnSpc>
              <a:spcBef>
                <a:spcPts val="500"/>
              </a:spcBef>
              <a:spcAft>
                <a:spcPts val="0"/>
              </a:spcAft>
              <a:buClr>
                <a:srgbClr val="53575A"/>
              </a:buClr>
              <a:buSzPts val="1800"/>
              <a:buChar char="•"/>
              <a:defRPr/>
            </a:lvl4pPr>
            <a:lvl5pPr indent="-342900" lvl="4" marL="2286000" algn="l">
              <a:lnSpc>
                <a:spcPct val="90000"/>
              </a:lnSpc>
              <a:spcBef>
                <a:spcPts val="500"/>
              </a:spcBef>
              <a:spcAft>
                <a:spcPts val="0"/>
              </a:spcAft>
              <a:buClr>
                <a:srgbClr val="53575A"/>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4" name="Google Shape;94;p52"/>
          <p:cNvSpPr txBox="1"/>
          <p:nvPr>
            <p:ph idx="2" type="body"/>
          </p:nvPr>
        </p:nvSpPr>
        <p:spPr>
          <a:xfrm>
            <a:off x="660400" y="2377440"/>
            <a:ext cx="5394960" cy="3474720"/>
          </a:xfrm>
          <a:prstGeom prst="rect">
            <a:avLst/>
          </a:prstGeom>
          <a:noFill/>
          <a:ln>
            <a:noFill/>
          </a:ln>
        </p:spPr>
        <p:txBody>
          <a:bodyPr anchorCtr="0" anchor="t" bIns="228600" lIns="0" spcFirstLastPara="1" rIns="685800" wrap="square" tIns="45700">
            <a:normAutofit/>
          </a:bodyPr>
          <a:lstStyle>
            <a:lvl1pPr indent="-228600" lvl="0" marL="457200" algn="l">
              <a:lnSpc>
                <a:spcPct val="90000"/>
              </a:lnSpc>
              <a:spcBef>
                <a:spcPts val="1000"/>
              </a:spcBef>
              <a:spcAft>
                <a:spcPts val="0"/>
              </a:spcAft>
              <a:buClr>
                <a:srgbClr val="53575A"/>
              </a:buClr>
              <a:buSzPts val="2800"/>
              <a:buNone/>
              <a:defRPr/>
            </a:lvl1pPr>
            <a:lvl2pPr indent="-342900" lvl="1" marL="914400" algn="l">
              <a:lnSpc>
                <a:spcPct val="90000"/>
              </a:lnSpc>
              <a:spcBef>
                <a:spcPts val="500"/>
              </a:spcBef>
              <a:spcAft>
                <a:spcPts val="0"/>
              </a:spcAft>
              <a:buClr>
                <a:srgbClr val="53575A"/>
              </a:buClr>
              <a:buSzPts val="1800"/>
              <a:buChar char="•"/>
              <a:defRPr/>
            </a:lvl2pPr>
            <a:lvl3pPr indent="-342900" lvl="2" marL="1371600" algn="l">
              <a:lnSpc>
                <a:spcPct val="90000"/>
              </a:lnSpc>
              <a:spcBef>
                <a:spcPts val="500"/>
              </a:spcBef>
              <a:spcAft>
                <a:spcPts val="0"/>
              </a:spcAft>
              <a:buClr>
                <a:srgbClr val="53575A"/>
              </a:buClr>
              <a:buSzPts val="1800"/>
              <a:buChar char="•"/>
              <a:defRPr/>
            </a:lvl3pPr>
            <a:lvl4pPr indent="-342900" lvl="3" marL="1828800" algn="l">
              <a:lnSpc>
                <a:spcPct val="90000"/>
              </a:lnSpc>
              <a:spcBef>
                <a:spcPts val="500"/>
              </a:spcBef>
              <a:spcAft>
                <a:spcPts val="0"/>
              </a:spcAft>
              <a:buClr>
                <a:srgbClr val="53575A"/>
              </a:buClr>
              <a:buSzPts val="1800"/>
              <a:buChar char="•"/>
              <a:defRPr/>
            </a:lvl4pPr>
            <a:lvl5pPr indent="-342900" lvl="4" marL="2286000" algn="l">
              <a:lnSpc>
                <a:spcPct val="90000"/>
              </a:lnSpc>
              <a:spcBef>
                <a:spcPts val="500"/>
              </a:spcBef>
              <a:spcAft>
                <a:spcPts val="0"/>
              </a:spcAft>
              <a:buClr>
                <a:srgbClr val="53575A"/>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5" name="Google Shape;95;p52"/>
          <p:cNvSpPr txBox="1"/>
          <p:nvPr>
            <p:ph idx="3" type="body"/>
          </p:nvPr>
        </p:nvSpPr>
        <p:spPr>
          <a:xfrm>
            <a:off x="6065520" y="2377440"/>
            <a:ext cx="5486400" cy="3474720"/>
          </a:xfrm>
          <a:prstGeom prst="rect">
            <a:avLst/>
          </a:prstGeom>
          <a:noFill/>
          <a:ln>
            <a:noFill/>
          </a:ln>
        </p:spPr>
        <p:txBody>
          <a:bodyPr anchorCtr="0" anchor="t" bIns="228600" lIns="0" spcFirstLastPara="1" rIns="685800" wrap="square" tIns="45700">
            <a:normAutofit/>
          </a:bodyPr>
          <a:lstStyle>
            <a:lvl1pPr indent="-228600" lvl="0" marL="457200" algn="l">
              <a:lnSpc>
                <a:spcPct val="90000"/>
              </a:lnSpc>
              <a:spcBef>
                <a:spcPts val="1000"/>
              </a:spcBef>
              <a:spcAft>
                <a:spcPts val="0"/>
              </a:spcAft>
              <a:buClr>
                <a:srgbClr val="53575A"/>
              </a:buClr>
              <a:buSzPts val="2800"/>
              <a:buNone/>
              <a:defRPr/>
            </a:lvl1pPr>
            <a:lvl2pPr indent="-342900" lvl="1" marL="914400" algn="l">
              <a:lnSpc>
                <a:spcPct val="90000"/>
              </a:lnSpc>
              <a:spcBef>
                <a:spcPts val="500"/>
              </a:spcBef>
              <a:spcAft>
                <a:spcPts val="0"/>
              </a:spcAft>
              <a:buClr>
                <a:srgbClr val="53575A"/>
              </a:buClr>
              <a:buSzPts val="1800"/>
              <a:buChar char="•"/>
              <a:defRPr/>
            </a:lvl2pPr>
            <a:lvl3pPr indent="-342900" lvl="2" marL="1371600" algn="l">
              <a:lnSpc>
                <a:spcPct val="90000"/>
              </a:lnSpc>
              <a:spcBef>
                <a:spcPts val="500"/>
              </a:spcBef>
              <a:spcAft>
                <a:spcPts val="0"/>
              </a:spcAft>
              <a:buClr>
                <a:srgbClr val="53575A"/>
              </a:buClr>
              <a:buSzPts val="1800"/>
              <a:buChar char="•"/>
              <a:defRPr/>
            </a:lvl3pPr>
            <a:lvl4pPr indent="-342900" lvl="3" marL="1828800" algn="l">
              <a:lnSpc>
                <a:spcPct val="90000"/>
              </a:lnSpc>
              <a:spcBef>
                <a:spcPts val="500"/>
              </a:spcBef>
              <a:spcAft>
                <a:spcPts val="0"/>
              </a:spcAft>
              <a:buClr>
                <a:srgbClr val="53575A"/>
              </a:buClr>
              <a:buSzPts val="1800"/>
              <a:buChar char="•"/>
              <a:defRPr/>
            </a:lvl4pPr>
            <a:lvl5pPr indent="-342900" lvl="4" marL="2286000" algn="l">
              <a:lnSpc>
                <a:spcPct val="90000"/>
              </a:lnSpc>
              <a:spcBef>
                <a:spcPts val="500"/>
              </a:spcBef>
              <a:spcAft>
                <a:spcPts val="0"/>
              </a:spcAft>
              <a:buClr>
                <a:srgbClr val="53575A"/>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6" name="Google Shape;96;p52"/>
          <p:cNvSpPr txBox="1"/>
          <p:nvPr>
            <p:ph idx="12" type="sldNum"/>
          </p:nvPr>
        </p:nvSpPr>
        <p:spPr>
          <a:xfrm>
            <a:off x="11330940" y="6155346"/>
            <a:ext cx="365760" cy="365125"/>
          </a:xfrm>
          <a:prstGeom prst="rect">
            <a:avLst/>
          </a:prstGeom>
          <a:solidFill>
            <a:schemeClr val="lt1"/>
          </a:solid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97" name="Shape 97"/>
        <p:cNvGrpSpPr/>
        <p:nvPr/>
      </p:nvGrpSpPr>
      <p:grpSpPr>
        <a:xfrm>
          <a:off x="0" y="0"/>
          <a:ext cx="0" cy="0"/>
          <a:chOff x="0" y="0"/>
          <a:chExt cx="0" cy="0"/>
        </a:xfrm>
      </p:grpSpPr>
      <p:sp>
        <p:nvSpPr>
          <p:cNvPr id="98" name="Google Shape;98;p53"/>
          <p:cNvSpPr txBox="1"/>
          <p:nvPr>
            <p:ph type="title"/>
          </p:nvPr>
        </p:nvSpPr>
        <p:spPr>
          <a:xfrm>
            <a:off x="0" y="1"/>
            <a:ext cx="12192000" cy="1828800"/>
          </a:xfrm>
          <a:prstGeom prst="rect">
            <a:avLst/>
          </a:prstGeom>
          <a:noFill/>
          <a:ln>
            <a:noFill/>
          </a:ln>
        </p:spPr>
        <p:txBody>
          <a:bodyPr anchorCtr="0" anchor="t" bIns="45700" lIns="457200" spcFirstLastPara="1" rIns="457200" wrap="square" tIns="457200">
            <a:normAutofit/>
          </a:bodyPr>
          <a:lstStyle>
            <a:lvl1pPr lvl="0" algn="l">
              <a:lnSpc>
                <a:spcPct val="90000"/>
              </a:lnSpc>
              <a:spcBef>
                <a:spcPts val="0"/>
              </a:spcBef>
              <a:spcAft>
                <a:spcPts val="0"/>
              </a:spcAft>
              <a:buClr>
                <a:srgbClr val="002F6D"/>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9" name="Google Shape;99;p53"/>
          <p:cNvSpPr txBox="1"/>
          <p:nvPr>
            <p:ph idx="1" type="body"/>
          </p:nvPr>
        </p:nvSpPr>
        <p:spPr>
          <a:xfrm>
            <a:off x="-1" y="1828800"/>
            <a:ext cx="6035040" cy="823912"/>
          </a:xfrm>
          <a:prstGeom prst="rect">
            <a:avLst/>
          </a:prstGeom>
          <a:noFill/>
          <a:ln>
            <a:noFill/>
          </a:ln>
        </p:spPr>
        <p:txBody>
          <a:bodyPr anchorCtr="0" anchor="b" bIns="228600" lIns="685800" spcFirstLastPara="1" rIns="685800" wrap="square" tIns="45700">
            <a:normAutofit/>
          </a:bodyPr>
          <a:lstStyle>
            <a:lvl1pPr indent="-228600" lvl="0" marL="457200" algn="l">
              <a:lnSpc>
                <a:spcPct val="90000"/>
              </a:lnSpc>
              <a:spcBef>
                <a:spcPts val="1000"/>
              </a:spcBef>
              <a:spcAft>
                <a:spcPts val="0"/>
              </a:spcAft>
              <a:buClr>
                <a:srgbClr val="53575A"/>
              </a:buClr>
              <a:buSzPts val="2400"/>
              <a:buNone/>
              <a:defRPr b="1" sz="2400"/>
            </a:lvl1pPr>
            <a:lvl2pPr indent="-228600" lvl="1" marL="914400" algn="l">
              <a:lnSpc>
                <a:spcPct val="90000"/>
              </a:lnSpc>
              <a:spcBef>
                <a:spcPts val="500"/>
              </a:spcBef>
              <a:spcAft>
                <a:spcPts val="0"/>
              </a:spcAft>
              <a:buClr>
                <a:srgbClr val="53575A"/>
              </a:buClr>
              <a:buSzPts val="2000"/>
              <a:buNone/>
              <a:defRPr b="1" sz="2000"/>
            </a:lvl2pPr>
            <a:lvl3pPr indent="-228600" lvl="2" marL="1371600" algn="l">
              <a:lnSpc>
                <a:spcPct val="90000"/>
              </a:lnSpc>
              <a:spcBef>
                <a:spcPts val="500"/>
              </a:spcBef>
              <a:spcAft>
                <a:spcPts val="0"/>
              </a:spcAft>
              <a:buClr>
                <a:srgbClr val="53575A"/>
              </a:buClr>
              <a:buSzPts val="1800"/>
              <a:buNone/>
              <a:defRPr b="1" sz="1800"/>
            </a:lvl3pPr>
            <a:lvl4pPr indent="-228600" lvl="3" marL="1828800" algn="l">
              <a:lnSpc>
                <a:spcPct val="90000"/>
              </a:lnSpc>
              <a:spcBef>
                <a:spcPts val="500"/>
              </a:spcBef>
              <a:spcAft>
                <a:spcPts val="0"/>
              </a:spcAft>
              <a:buClr>
                <a:srgbClr val="53575A"/>
              </a:buClr>
              <a:buSzPts val="1600"/>
              <a:buNone/>
              <a:defRPr b="1" sz="1600"/>
            </a:lvl4pPr>
            <a:lvl5pPr indent="-228600" lvl="4" marL="2286000" algn="l">
              <a:lnSpc>
                <a:spcPct val="90000"/>
              </a:lnSpc>
              <a:spcBef>
                <a:spcPts val="500"/>
              </a:spcBef>
              <a:spcAft>
                <a:spcPts val="0"/>
              </a:spcAft>
              <a:buClr>
                <a:srgbClr val="53575A"/>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00" name="Google Shape;100;p53"/>
          <p:cNvSpPr txBox="1"/>
          <p:nvPr>
            <p:ph idx="2" type="body"/>
          </p:nvPr>
        </p:nvSpPr>
        <p:spPr>
          <a:xfrm>
            <a:off x="0" y="2663825"/>
            <a:ext cx="6035040" cy="3200400"/>
          </a:xfrm>
          <a:prstGeom prst="rect">
            <a:avLst/>
          </a:prstGeom>
          <a:noFill/>
          <a:ln>
            <a:noFill/>
          </a:ln>
        </p:spPr>
        <p:txBody>
          <a:bodyPr anchorCtr="0" anchor="t" bIns="228600" lIns="685800" spcFirstLastPara="1" rIns="685800" wrap="square" tIns="45700">
            <a:normAutofit/>
          </a:bodyPr>
          <a:lstStyle>
            <a:lvl1pPr indent="-228600" lvl="0" marL="457200" algn="l">
              <a:lnSpc>
                <a:spcPct val="90000"/>
              </a:lnSpc>
              <a:spcBef>
                <a:spcPts val="1000"/>
              </a:spcBef>
              <a:spcAft>
                <a:spcPts val="0"/>
              </a:spcAft>
              <a:buClr>
                <a:srgbClr val="53575A"/>
              </a:buClr>
              <a:buSzPts val="2800"/>
              <a:buNone/>
              <a:defRPr/>
            </a:lvl1pPr>
            <a:lvl2pPr indent="-342900" lvl="1" marL="914400" algn="l">
              <a:lnSpc>
                <a:spcPct val="90000"/>
              </a:lnSpc>
              <a:spcBef>
                <a:spcPts val="500"/>
              </a:spcBef>
              <a:spcAft>
                <a:spcPts val="0"/>
              </a:spcAft>
              <a:buClr>
                <a:srgbClr val="53575A"/>
              </a:buClr>
              <a:buSzPts val="1800"/>
              <a:buChar char="•"/>
              <a:defRPr/>
            </a:lvl2pPr>
            <a:lvl3pPr indent="-342900" lvl="2" marL="1371600" algn="l">
              <a:lnSpc>
                <a:spcPct val="90000"/>
              </a:lnSpc>
              <a:spcBef>
                <a:spcPts val="500"/>
              </a:spcBef>
              <a:spcAft>
                <a:spcPts val="0"/>
              </a:spcAft>
              <a:buClr>
                <a:srgbClr val="53575A"/>
              </a:buClr>
              <a:buSzPts val="1800"/>
              <a:buChar char="•"/>
              <a:defRPr/>
            </a:lvl3pPr>
            <a:lvl4pPr indent="-342900" lvl="3" marL="1828800" algn="l">
              <a:lnSpc>
                <a:spcPct val="90000"/>
              </a:lnSpc>
              <a:spcBef>
                <a:spcPts val="500"/>
              </a:spcBef>
              <a:spcAft>
                <a:spcPts val="0"/>
              </a:spcAft>
              <a:buClr>
                <a:srgbClr val="53575A"/>
              </a:buClr>
              <a:buSzPts val="1800"/>
              <a:buChar char="•"/>
              <a:defRPr/>
            </a:lvl4pPr>
            <a:lvl5pPr indent="-342900" lvl="4" marL="2286000" algn="l">
              <a:lnSpc>
                <a:spcPct val="90000"/>
              </a:lnSpc>
              <a:spcBef>
                <a:spcPts val="500"/>
              </a:spcBef>
              <a:spcAft>
                <a:spcPts val="0"/>
              </a:spcAft>
              <a:buClr>
                <a:srgbClr val="53575A"/>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1" name="Google Shape;101;p53"/>
          <p:cNvSpPr txBox="1"/>
          <p:nvPr>
            <p:ph idx="3" type="body"/>
          </p:nvPr>
        </p:nvSpPr>
        <p:spPr>
          <a:xfrm>
            <a:off x="6065520" y="1828800"/>
            <a:ext cx="6126480" cy="823912"/>
          </a:xfrm>
          <a:prstGeom prst="rect">
            <a:avLst/>
          </a:prstGeom>
          <a:noFill/>
          <a:ln>
            <a:noFill/>
          </a:ln>
        </p:spPr>
        <p:txBody>
          <a:bodyPr anchorCtr="0" anchor="b" bIns="228600" lIns="685800" spcFirstLastPara="1" rIns="685800" wrap="square" tIns="45700">
            <a:normAutofit/>
          </a:bodyPr>
          <a:lstStyle>
            <a:lvl1pPr indent="-228600" lvl="0" marL="457200" algn="l">
              <a:lnSpc>
                <a:spcPct val="90000"/>
              </a:lnSpc>
              <a:spcBef>
                <a:spcPts val="1000"/>
              </a:spcBef>
              <a:spcAft>
                <a:spcPts val="0"/>
              </a:spcAft>
              <a:buClr>
                <a:srgbClr val="53575A"/>
              </a:buClr>
              <a:buSzPts val="2400"/>
              <a:buNone/>
              <a:defRPr b="1" sz="2400"/>
            </a:lvl1pPr>
            <a:lvl2pPr indent="-228600" lvl="1" marL="914400" algn="l">
              <a:lnSpc>
                <a:spcPct val="90000"/>
              </a:lnSpc>
              <a:spcBef>
                <a:spcPts val="500"/>
              </a:spcBef>
              <a:spcAft>
                <a:spcPts val="0"/>
              </a:spcAft>
              <a:buClr>
                <a:srgbClr val="53575A"/>
              </a:buClr>
              <a:buSzPts val="2000"/>
              <a:buNone/>
              <a:defRPr b="1" sz="2000"/>
            </a:lvl2pPr>
            <a:lvl3pPr indent="-228600" lvl="2" marL="1371600" algn="l">
              <a:lnSpc>
                <a:spcPct val="90000"/>
              </a:lnSpc>
              <a:spcBef>
                <a:spcPts val="500"/>
              </a:spcBef>
              <a:spcAft>
                <a:spcPts val="0"/>
              </a:spcAft>
              <a:buClr>
                <a:srgbClr val="53575A"/>
              </a:buClr>
              <a:buSzPts val="1800"/>
              <a:buNone/>
              <a:defRPr b="1" sz="1800"/>
            </a:lvl3pPr>
            <a:lvl4pPr indent="-228600" lvl="3" marL="1828800" algn="l">
              <a:lnSpc>
                <a:spcPct val="90000"/>
              </a:lnSpc>
              <a:spcBef>
                <a:spcPts val="500"/>
              </a:spcBef>
              <a:spcAft>
                <a:spcPts val="0"/>
              </a:spcAft>
              <a:buClr>
                <a:srgbClr val="53575A"/>
              </a:buClr>
              <a:buSzPts val="1600"/>
              <a:buNone/>
              <a:defRPr b="1" sz="1600"/>
            </a:lvl4pPr>
            <a:lvl5pPr indent="-228600" lvl="4" marL="2286000" algn="l">
              <a:lnSpc>
                <a:spcPct val="90000"/>
              </a:lnSpc>
              <a:spcBef>
                <a:spcPts val="500"/>
              </a:spcBef>
              <a:spcAft>
                <a:spcPts val="0"/>
              </a:spcAft>
              <a:buClr>
                <a:srgbClr val="53575A"/>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02" name="Google Shape;102;p53"/>
          <p:cNvSpPr txBox="1"/>
          <p:nvPr>
            <p:ph idx="4" type="body"/>
          </p:nvPr>
        </p:nvSpPr>
        <p:spPr>
          <a:xfrm>
            <a:off x="6065520" y="2663825"/>
            <a:ext cx="6126480" cy="3200400"/>
          </a:xfrm>
          <a:prstGeom prst="rect">
            <a:avLst/>
          </a:prstGeom>
          <a:noFill/>
          <a:ln>
            <a:noFill/>
          </a:ln>
        </p:spPr>
        <p:txBody>
          <a:bodyPr anchorCtr="0" anchor="t" bIns="228600" lIns="0" spcFirstLastPara="1" rIns="685800" wrap="square" tIns="45700">
            <a:normAutofit/>
          </a:bodyPr>
          <a:lstStyle>
            <a:lvl1pPr indent="-228600" lvl="0" marL="457200" algn="l">
              <a:lnSpc>
                <a:spcPct val="90000"/>
              </a:lnSpc>
              <a:spcBef>
                <a:spcPts val="1000"/>
              </a:spcBef>
              <a:spcAft>
                <a:spcPts val="0"/>
              </a:spcAft>
              <a:buClr>
                <a:srgbClr val="53575A"/>
              </a:buClr>
              <a:buSzPts val="2800"/>
              <a:buNone/>
              <a:defRPr/>
            </a:lvl1pPr>
            <a:lvl2pPr indent="-228600" lvl="1" marL="914400" algn="l">
              <a:lnSpc>
                <a:spcPct val="90000"/>
              </a:lnSpc>
              <a:spcBef>
                <a:spcPts val="500"/>
              </a:spcBef>
              <a:spcAft>
                <a:spcPts val="0"/>
              </a:spcAft>
              <a:buClr>
                <a:srgbClr val="53575A"/>
              </a:buClr>
              <a:buSzPts val="2400"/>
              <a:buNone/>
              <a:defRPr/>
            </a:lvl2pPr>
            <a:lvl3pPr indent="-228600" lvl="2" marL="1371600" algn="l">
              <a:lnSpc>
                <a:spcPct val="90000"/>
              </a:lnSpc>
              <a:spcBef>
                <a:spcPts val="500"/>
              </a:spcBef>
              <a:spcAft>
                <a:spcPts val="0"/>
              </a:spcAft>
              <a:buClr>
                <a:srgbClr val="53575A"/>
              </a:buClr>
              <a:buSzPts val="2000"/>
              <a:buNone/>
              <a:defRPr/>
            </a:lvl3pPr>
            <a:lvl4pPr indent="-228600" lvl="3" marL="1828800" algn="l">
              <a:lnSpc>
                <a:spcPct val="90000"/>
              </a:lnSpc>
              <a:spcBef>
                <a:spcPts val="500"/>
              </a:spcBef>
              <a:spcAft>
                <a:spcPts val="0"/>
              </a:spcAft>
              <a:buClr>
                <a:srgbClr val="53575A"/>
              </a:buClr>
              <a:buSzPts val="1800"/>
              <a:buNone/>
              <a:defRPr/>
            </a:lvl4pPr>
            <a:lvl5pPr indent="-228600" lvl="4" marL="2286000" algn="l">
              <a:lnSpc>
                <a:spcPct val="90000"/>
              </a:lnSpc>
              <a:spcBef>
                <a:spcPts val="500"/>
              </a:spcBef>
              <a:spcAft>
                <a:spcPts val="0"/>
              </a:spcAft>
              <a:buClr>
                <a:srgbClr val="53575A"/>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3" name="Google Shape;103;p53"/>
          <p:cNvSpPr txBox="1"/>
          <p:nvPr>
            <p:ph idx="12" type="sldNum"/>
          </p:nvPr>
        </p:nvSpPr>
        <p:spPr>
          <a:xfrm>
            <a:off x="11330940" y="6155346"/>
            <a:ext cx="365760" cy="365125"/>
          </a:xfrm>
          <a:prstGeom prst="rect">
            <a:avLst/>
          </a:prstGeom>
          <a:solidFill>
            <a:schemeClr val="lt1"/>
          </a:solid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04" name="Shape 104"/>
        <p:cNvGrpSpPr/>
        <p:nvPr/>
      </p:nvGrpSpPr>
      <p:grpSpPr>
        <a:xfrm>
          <a:off x="0" y="0"/>
          <a:ext cx="0" cy="0"/>
          <a:chOff x="0" y="0"/>
          <a:chExt cx="0" cy="0"/>
        </a:xfrm>
      </p:grpSpPr>
      <p:sp>
        <p:nvSpPr>
          <p:cNvPr id="105" name="Google Shape;105;p54"/>
          <p:cNvSpPr txBox="1"/>
          <p:nvPr>
            <p:ph type="title"/>
          </p:nvPr>
        </p:nvSpPr>
        <p:spPr>
          <a:xfrm>
            <a:off x="839788" y="457200"/>
            <a:ext cx="3932237" cy="1600200"/>
          </a:xfrm>
          <a:prstGeom prst="rect">
            <a:avLst/>
          </a:prstGeom>
          <a:solidFill>
            <a:srgbClr val="002F6D"/>
          </a:solidFill>
          <a:ln>
            <a:noFill/>
          </a:ln>
        </p:spPr>
        <p:txBody>
          <a:bodyPr anchorCtr="0" anchor="b" bIns="45700" lIns="457200" spcFirstLastPara="1" rIns="457200" wrap="square" tIns="457200">
            <a:normAutofit/>
          </a:bodyPr>
          <a:lstStyle>
            <a:lvl1pPr lvl="0" algn="l">
              <a:lnSpc>
                <a:spcPct val="90000"/>
              </a:lnSpc>
              <a:spcBef>
                <a:spcPts val="0"/>
              </a:spcBef>
              <a:spcAft>
                <a:spcPts val="0"/>
              </a:spcAft>
              <a:buClr>
                <a:schemeClr val="lt1"/>
              </a:buClr>
              <a:buSzPts val="3200"/>
              <a:buFont typeface="Arial"/>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6" name="Google Shape;106;p54"/>
          <p:cNvSpPr txBox="1"/>
          <p:nvPr>
            <p:ph idx="1" type="body"/>
          </p:nvPr>
        </p:nvSpPr>
        <p:spPr>
          <a:xfrm>
            <a:off x="839788" y="2057400"/>
            <a:ext cx="3932237" cy="3466214"/>
          </a:xfrm>
          <a:prstGeom prst="rect">
            <a:avLst/>
          </a:prstGeom>
          <a:solidFill>
            <a:srgbClr val="002F6D"/>
          </a:solidFill>
          <a:ln>
            <a:noFill/>
          </a:ln>
        </p:spPr>
        <p:txBody>
          <a:bodyPr anchorCtr="0" anchor="t" bIns="228600" lIns="685800" spcFirstLastPara="1" rIns="685800" wrap="square" tIns="45700">
            <a:normAutofit/>
          </a:bodyPr>
          <a:lstStyle>
            <a:lvl1pPr indent="-228600" lvl="0" marL="457200" algn="l">
              <a:lnSpc>
                <a:spcPct val="90000"/>
              </a:lnSpc>
              <a:spcBef>
                <a:spcPts val="1000"/>
              </a:spcBef>
              <a:spcAft>
                <a:spcPts val="0"/>
              </a:spcAft>
              <a:buClr>
                <a:schemeClr val="lt1"/>
              </a:buClr>
              <a:buSzPts val="1600"/>
              <a:buNone/>
              <a:defRPr sz="1600">
                <a:solidFill>
                  <a:schemeClr val="lt1"/>
                </a:solidFill>
              </a:defRPr>
            </a:lvl1pPr>
            <a:lvl2pPr indent="-228600" lvl="1" marL="914400" algn="l">
              <a:lnSpc>
                <a:spcPct val="90000"/>
              </a:lnSpc>
              <a:spcBef>
                <a:spcPts val="500"/>
              </a:spcBef>
              <a:spcAft>
                <a:spcPts val="0"/>
              </a:spcAft>
              <a:buClr>
                <a:srgbClr val="53575A"/>
              </a:buClr>
              <a:buSzPts val="1400"/>
              <a:buNone/>
              <a:defRPr sz="1400"/>
            </a:lvl2pPr>
            <a:lvl3pPr indent="-228600" lvl="2" marL="1371600" algn="l">
              <a:lnSpc>
                <a:spcPct val="90000"/>
              </a:lnSpc>
              <a:spcBef>
                <a:spcPts val="500"/>
              </a:spcBef>
              <a:spcAft>
                <a:spcPts val="0"/>
              </a:spcAft>
              <a:buClr>
                <a:srgbClr val="53575A"/>
              </a:buClr>
              <a:buSzPts val="1200"/>
              <a:buNone/>
              <a:defRPr sz="1200"/>
            </a:lvl3pPr>
            <a:lvl4pPr indent="-228600" lvl="3" marL="1828800" algn="l">
              <a:lnSpc>
                <a:spcPct val="90000"/>
              </a:lnSpc>
              <a:spcBef>
                <a:spcPts val="500"/>
              </a:spcBef>
              <a:spcAft>
                <a:spcPts val="0"/>
              </a:spcAft>
              <a:buClr>
                <a:srgbClr val="53575A"/>
              </a:buClr>
              <a:buSzPts val="1000"/>
              <a:buNone/>
              <a:defRPr sz="1000"/>
            </a:lvl4pPr>
            <a:lvl5pPr indent="-228600" lvl="4" marL="2286000" algn="l">
              <a:lnSpc>
                <a:spcPct val="90000"/>
              </a:lnSpc>
              <a:spcBef>
                <a:spcPts val="500"/>
              </a:spcBef>
              <a:spcAft>
                <a:spcPts val="0"/>
              </a:spcAft>
              <a:buClr>
                <a:srgbClr val="53575A"/>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07" name="Google Shape;107;p54"/>
          <p:cNvSpPr txBox="1"/>
          <p:nvPr>
            <p:ph idx="2" type="body"/>
          </p:nvPr>
        </p:nvSpPr>
        <p:spPr>
          <a:xfrm>
            <a:off x="5183188" y="1091596"/>
            <a:ext cx="6172200" cy="4432018"/>
          </a:xfrm>
          <a:prstGeom prst="rect">
            <a:avLst/>
          </a:prstGeom>
          <a:noFill/>
          <a:ln>
            <a:noFill/>
          </a:ln>
        </p:spPr>
        <p:txBody>
          <a:bodyPr anchorCtr="0" anchor="t" bIns="228600" lIns="685800" spcFirstLastPara="1" rIns="685800" wrap="square" tIns="45700">
            <a:normAutofit/>
          </a:bodyPr>
          <a:lstStyle>
            <a:lvl1pPr indent="-228600" lvl="0" marL="457200" algn="l">
              <a:lnSpc>
                <a:spcPct val="90000"/>
              </a:lnSpc>
              <a:spcBef>
                <a:spcPts val="1000"/>
              </a:spcBef>
              <a:spcAft>
                <a:spcPts val="0"/>
              </a:spcAft>
              <a:buClr>
                <a:srgbClr val="53575A"/>
              </a:buClr>
              <a:buSzPts val="3200"/>
              <a:buNone/>
              <a:defRPr sz="3200"/>
            </a:lvl1pPr>
            <a:lvl2pPr indent="-228600" lvl="1" marL="914400" algn="l">
              <a:lnSpc>
                <a:spcPct val="90000"/>
              </a:lnSpc>
              <a:spcBef>
                <a:spcPts val="500"/>
              </a:spcBef>
              <a:spcAft>
                <a:spcPts val="0"/>
              </a:spcAft>
              <a:buClr>
                <a:srgbClr val="53575A"/>
              </a:buClr>
              <a:buSzPts val="2800"/>
              <a:buNone/>
              <a:defRPr sz="2800"/>
            </a:lvl2pPr>
            <a:lvl3pPr indent="-228600" lvl="2" marL="1371600" algn="l">
              <a:lnSpc>
                <a:spcPct val="90000"/>
              </a:lnSpc>
              <a:spcBef>
                <a:spcPts val="500"/>
              </a:spcBef>
              <a:spcAft>
                <a:spcPts val="0"/>
              </a:spcAft>
              <a:buClr>
                <a:srgbClr val="53575A"/>
              </a:buClr>
              <a:buSzPts val="2400"/>
              <a:buNone/>
              <a:defRPr sz="2400"/>
            </a:lvl3pPr>
            <a:lvl4pPr indent="-228600" lvl="3" marL="1828800" algn="l">
              <a:lnSpc>
                <a:spcPct val="90000"/>
              </a:lnSpc>
              <a:spcBef>
                <a:spcPts val="500"/>
              </a:spcBef>
              <a:spcAft>
                <a:spcPts val="0"/>
              </a:spcAft>
              <a:buClr>
                <a:srgbClr val="53575A"/>
              </a:buClr>
              <a:buSzPts val="2000"/>
              <a:buNone/>
              <a:defRPr sz="2000"/>
            </a:lvl4pPr>
            <a:lvl5pPr indent="-228600" lvl="4" marL="2286000" algn="l">
              <a:lnSpc>
                <a:spcPct val="90000"/>
              </a:lnSpc>
              <a:spcBef>
                <a:spcPts val="500"/>
              </a:spcBef>
              <a:spcAft>
                <a:spcPts val="0"/>
              </a:spcAft>
              <a:buClr>
                <a:srgbClr val="53575A"/>
              </a:buClr>
              <a:buSzPts val="2000"/>
              <a:buNone/>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108" name="Google Shape;108;p54"/>
          <p:cNvSpPr txBox="1"/>
          <p:nvPr>
            <p:ph idx="12" type="sldNum"/>
          </p:nvPr>
        </p:nvSpPr>
        <p:spPr>
          <a:xfrm>
            <a:off x="11330940" y="6155346"/>
            <a:ext cx="365760" cy="365125"/>
          </a:xfrm>
          <a:prstGeom prst="rect">
            <a:avLst/>
          </a:prstGeom>
          <a:solidFill>
            <a:schemeClr val="lt1"/>
          </a:solid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G Picture with Caption">
  <p:cSld name="LG Picture with Caption">
    <p:spTree>
      <p:nvGrpSpPr>
        <p:cNvPr id="109" name="Shape 109"/>
        <p:cNvGrpSpPr/>
        <p:nvPr/>
      </p:nvGrpSpPr>
      <p:grpSpPr>
        <a:xfrm>
          <a:off x="0" y="0"/>
          <a:ext cx="0" cy="0"/>
          <a:chOff x="0" y="0"/>
          <a:chExt cx="0" cy="0"/>
        </a:xfrm>
      </p:grpSpPr>
      <p:sp>
        <p:nvSpPr>
          <p:cNvPr id="110" name="Google Shape;110;p55"/>
          <p:cNvSpPr txBox="1"/>
          <p:nvPr>
            <p:ph type="title"/>
          </p:nvPr>
        </p:nvSpPr>
        <p:spPr>
          <a:xfrm>
            <a:off x="839788" y="457200"/>
            <a:ext cx="3932237" cy="1600200"/>
          </a:xfrm>
          <a:prstGeom prst="rect">
            <a:avLst/>
          </a:prstGeom>
          <a:solidFill>
            <a:srgbClr val="002F6D"/>
          </a:solidFill>
          <a:ln>
            <a:noFill/>
          </a:ln>
        </p:spPr>
        <p:txBody>
          <a:bodyPr anchorCtr="0" anchor="b" bIns="45700" lIns="457200" spcFirstLastPara="1" rIns="457200" wrap="square" tIns="457200">
            <a:normAutofit/>
          </a:bodyPr>
          <a:lstStyle>
            <a:lvl1pPr lvl="0" algn="l">
              <a:lnSpc>
                <a:spcPct val="90000"/>
              </a:lnSpc>
              <a:spcBef>
                <a:spcPts val="0"/>
              </a:spcBef>
              <a:spcAft>
                <a:spcPts val="0"/>
              </a:spcAft>
              <a:buClr>
                <a:schemeClr val="lt1"/>
              </a:buClr>
              <a:buSzPts val="3200"/>
              <a:buFont typeface="Arial"/>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1" name="Google Shape;111;p55"/>
          <p:cNvSpPr txBox="1"/>
          <p:nvPr>
            <p:ph idx="1" type="body"/>
          </p:nvPr>
        </p:nvSpPr>
        <p:spPr>
          <a:xfrm>
            <a:off x="839788" y="2057400"/>
            <a:ext cx="3932237" cy="3466214"/>
          </a:xfrm>
          <a:prstGeom prst="rect">
            <a:avLst/>
          </a:prstGeom>
          <a:solidFill>
            <a:srgbClr val="002F6D"/>
          </a:solidFill>
          <a:ln>
            <a:noFill/>
          </a:ln>
        </p:spPr>
        <p:txBody>
          <a:bodyPr anchorCtr="0" anchor="t" bIns="228600" lIns="685800" spcFirstLastPara="1" rIns="685800" wrap="square" tIns="45700">
            <a:normAutofit/>
          </a:bodyPr>
          <a:lstStyle>
            <a:lvl1pPr indent="-228600" lvl="0" marL="457200" algn="l">
              <a:lnSpc>
                <a:spcPct val="90000"/>
              </a:lnSpc>
              <a:spcBef>
                <a:spcPts val="1000"/>
              </a:spcBef>
              <a:spcAft>
                <a:spcPts val="0"/>
              </a:spcAft>
              <a:buClr>
                <a:schemeClr val="lt1"/>
              </a:buClr>
              <a:buSzPts val="1600"/>
              <a:buNone/>
              <a:defRPr sz="1600">
                <a:solidFill>
                  <a:schemeClr val="lt1"/>
                </a:solidFill>
              </a:defRPr>
            </a:lvl1pPr>
            <a:lvl2pPr indent="-228600" lvl="1" marL="914400" algn="l">
              <a:lnSpc>
                <a:spcPct val="90000"/>
              </a:lnSpc>
              <a:spcBef>
                <a:spcPts val="500"/>
              </a:spcBef>
              <a:spcAft>
                <a:spcPts val="0"/>
              </a:spcAft>
              <a:buClr>
                <a:srgbClr val="53575A"/>
              </a:buClr>
              <a:buSzPts val="1400"/>
              <a:buNone/>
              <a:defRPr sz="1400"/>
            </a:lvl2pPr>
            <a:lvl3pPr indent="-228600" lvl="2" marL="1371600" algn="l">
              <a:lnSpc>
                <a:spcPct val="90000"/>
              </a:lnSpc>
              <a:spcBef>
                <a:spcPts val="500"/>
              </a:spcBef>
              <a:spcAft>
                <a:spcPts val="0"/>
              </a:spcAft>
              <a:buClr>
                <a:srgbClr val="53575A"/>
              </a:buClr>
              <a:buSzPts val="1200"/>
              <a:buNone/>
              <a:defRPr sz="1200"/>
            </a:lvl3pPr>
            <a:lvl4pPr indent="-228600" lvl="3" marL="1828800" algn="l">
              <a:lnSpc>
                <a:spcPct val="90000"/>
              </a:lnSpc>
              <a:spcBef>
                <a:spcPts val="500"/>
              </a:spcBef>
              <a:spcAft>
                <a:spcPts val="0"/>
              </a:spcAft>
              <a:buClr>
                <a:srgbClr val="53575A"/>
              </a:buClr>
              <a:buSzPts val="1000"/>
              <a:buNone/>
              <a:defRPr sz="1000"/>
            </a:lvl4pPr>
            <a:lvl5pPr indent="-228600" lvl="4" marL="2286000" algn="l">
              <a:lnSpc>
                <a:spcPct val="90000"/>
              </a:lnSpc>
              <a:spcBef>
                <a:spcPts val="500"/>
              </a:spcBef>
              <a:spcAft>
                <a:spcPts val="0"/>
              </a:spcAft>
              <a:buClr>
                <a:srgbClr val="53575A"/>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12" name="Google Shape;112;p55"/>
          <p:cNvSpPr/>
          <p:nvPr>
            <p:ph idx="2" type="pic"/>
          </p:nvPr>
        </p:nvSpPr>
        <p:spPr>
          <a:xfrm>
            <a:off x="5183188" y="457200"/>
            <a:ext cx="6400800" cy="5066414"/>
          </a:xfrm>
          <a:prstGeom prst="rect">
            <a:avLst/>
          </a:prstGeom>
          <a:noFill/>
          <a:ln>
            <a:noFill/>
          </a:ln>
        </p:spPr>
      </p:sp>
      <p:sp>
        <p:nvSpPr>
          <p:cNvPr id="113" name="Google Shape;113;p55"/>
          <p:cNvSpPr txBox="1"/>
          <p:nvPr>
            <p:ph idx="12" type="sldNum"/>
          </p:nvPr>
        </p:nvSpPr>
        <p:spPr>
          <a:xfrm>
            <a:off x="11330940" y="6155346"/>
            <a:ext cx="365760" cy="365125"/>
          </a:xfrm>
          <a:prstGeom prst="rect">
            <a:avLst/>
          </a:prstGeom>
          <a:solidFill>
            <a:schemeClr val="lt1"/>
          </a:solid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 Slide Option 1">
  <p:cSld name="End Slide Option 1">
    <p:spTree>
      <p:nvGrpSpPr>
        <p:cNvPr id="114" name="Shape 114"/>
        <p:cNvGrpSpPr/>
        <p:nvPr/>
      </p:nvGrpSpPr>
      <p:grpSpPr>
        <a:xfrm>
          <a:off x="0" y="0"/>
          <a:ext cx="0" cy="0"/>
          <a:chOff x="0" y="0"/>
          <a:chExt cx="0" cy="0"/>
        </a:xfrm>
      </p:grpSpPr>
      <p:sp>
        <p:nvSpPr>
          <p:cNvPr descr="&quot;&quot;" id="115" name="Google Shape;115;p56"/>
          <p:cNvSpPr/>
          <p:nvPr/>
        </p:nvSpPr>
        <p:spPr>
          <a:xfrm>
            <a:off x="0" y="0"/>
            <a:ext cx="12192000" cy="6858000"/>
          </a:xfrm>
          <a:prstGeom prst="rect">
            <a:avLst/>
          </a:prstGeom>
          <a:solidFill>
            <a:schemeClr val="accent1"/>
          </a:solidFill>
          <a:ln cap="flat" cmpd="sng" w="12700">
            <a:solidFill>
              <a:srgbClr val="00224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descr="&quot;&quot;" id="116" name="Google Shape;116;p56"/>
          <p:cNvSpPr/>
          <p:nvPr/>
        </p:nvSpPr>
        <p:spPr>
          <a:xfrm>
            <a:off x="467139" y="1003852"/>
            <a:ext cx="5267739" cy="5257800"/>
          </a:xfrm>
          <a:prstGeom prst="rect">
            <a:avLst/>
          </a:prstGeom>
          <a:solidFill>
            <a:srgbClr val="FFB6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17" name="Google Shape;117;p56"/>
          <p:cNvSpPr/>
          <p:nvPr>
            <p:ph idx="2" type="pic"/>
          </p:nvPr>
        </p:nvSpPr>
        <p:spPr>
          <a:xfrm>
            <a:off x="0" y="560388"/>
            <a:ext cx="5267325" cy="5278437"/>
          </a:xfrm>
          <a:prstGeom prst="rect">
            <a:avLst/>
          </a:prstGeom>
          <a:noFill/>
          <a:ln>
            <a:noFill/>
          </a:ln>
        </p:spPr>
      </p:sp>
      <p:pic>
        <p:nvPicPr>
          <p:cNvPr descr="California Community Colleges logo" id="118" name="Google Shape;118;p56"/>
          <p:cNvPicPr preferRelativeResize="0"/>
          <p:nvPr/>
        </p:nvPicPr>
        <p:blipFill rotWithShape="1">
          <a:blip r:embed="rId2">
            <a:alphaModFix/>
          </a:blip>
          <a:srcRect b="0" l="0" r="0" t="0"/>
          <a:stretch/>
        </p:blipFill>
        <p:spPr>
          <a:xfrm>
            <a:off x="7390396" y="1219752"/>
            <a:ext cx="3146086" cy="1188720"/>
          </a:xfrm>
          <a:prstGeom prst="rect">
            <a:avLst/>
          </a:prstGeom>
          <a:noFill/>
          <a:ln>
            <a:noFill/>
          </a:ln>
        </p:spPr>
      </p:pic>
      <p:sp>
        <p:nvSpPr>
          <p:cNvPr id="119" name="Google Shape;119;p56"/>
          <p:cNvSpPr txBox="1"/>
          <p:nvPr/>
        </p:nvSpPr>
        <p:spPr>
          <a:xfrm>
            <a:off x="5734878" y="2805043"/>
            <a:ext cx="6457122"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lang="en-US" sz="4000">
                <a:solidFill>
                  <a:schemeClr val="lt1"/>
                </a:solidFill>
                <a:latin typeface="Arial"/>
                <a:ea typeface="Arial"/>
                <a:cs typeface="Arial"/>
                <a:sym typeface="Arial"/>
              </a:rPr>
              <a:t>Thank you!</a:t>
            </a:r>
            <a:endParaRPr/>
          </a:p>
        </p:txBody>
      </p:sp>
      <p:sp>
        <p:nvSpPr>
          <p:cNvPr id="120" name="Google Shape;120;p56"/>
          <p:cNvSpPr txBox="1"/>
          <p:nvPr>
            <p:ph idx="1" type="body"/>
          </p:nvPr>
        </p:nvSpPr>
        <p:spPr>
          <a:xfrm>
            <a:off x="5735638" y="3956392"/>
            <a:ext cx="6456362" cy="1427855"/>
          </a:xfrm>
          <a:prstGeom prst="rect">
            <a:avLst/>
          </a:prstGeom>
          <a:noFill/>
          <a:ln>
            <a:noFill/>
          </a:ln>
        </p:spPr>
        <p:txBody>
          <a:bodyPr anchorCtr="0" anchor="t" bIns="228600" lIns="685800" spcFirstLastPara="1" rIns="685800" wrap="square" tIns="45700">
            <a:normAutofit/>
          </a:bodyPr>
          <a:lstStyle>
            <a:lvl1pPr indent="-228600" lvl="0" marL="457200" algn="ctr">
              <a:lnSpc>
                <a:spcPct val="90000"/>
              </a:lnSpc>
              <a:spcBef>
                <a:spcPts val="1000"/>
              </a:spcBef>
              <a:spcAft>
                <a:spcPts val="0"/>
              </a:spcAft>
              <a:buClr>
                <a:schemeClr val="lt1"/>
              </a:buClr>
              <a:buSzPts val="2800"/>
              <a:buNone/>
              <a:defRPr>
                <a:solidFill>
                  <a:schemeClr val="lt1"/>
                </a:solidFill>
              </a:defRPr>
            </a:lvl1pPr>
            <a:lvl2pPr indent="-228600" lvl="1" marL="914400" algn="ctr">
              <a:lnSpc>
                <a:spcPct val="90000"/>
              </a:lnSpc>
              <a:spcBef>
                <a:spcPts val="500"/>
              </a:spcBef>
              <a:spcAft>
                <a:spcPts val="0"/>
              </a:spcAft>
              <a:buClr>
                <a:schemeClr val="lt1"/>
              </a:buClr>
              <a:buSzPts val="2400"/>
              <a:buNone/>
              <a:defRPr>
                <a:solidFill>
                  <a:schemeClr val="lt1"/>
                </a:solidFill>
              </a:defRPr>
            </a:lvl2pPr>
            <a:lvl3pPr indent="-228600" lvl="2" marL="1371600" algn="ctr">
              <a:lnSpc>
                <a:spcPct val="90000"/>
              </a:lnSpc>
              <a:spcBef>
                <a:spcPts val="500"/>
              </a:spcBef>
              <a:spcAft>
                <a:spcPts val="0"/>
              </a:spcAft>
              <a:buClr>
                <a:schemeClr val="lt1"/>
              </a:buClr>
              <a:buSzPts val="2000"/>
              <a:buNone/>
              <a:defRPr>
                <a:solidFill>
                  <a:schemeClr val="lt1"/>
                </a:solidFill>
              </a:defRPr>
            </a:lvl3pPr>
            <a:lvl4pPr indent="-228600" lvl="3" marL="1828800" algn="ctr">
              <a:lnSpc>
                <a:spcPct val="90000"/>
              </a:lnSpc>
              <a:spcBef>
                <a:spcPts val="500"/>
              </a:spcBef>
              <a:spcAft>
                <a:spcPts val="0"/>
              </a:spcAft>
              <a:buClr>
                <a:srgbClr val="53575A"/>
              </a:buClr>
              <a:buSzPts val="1800"/>
              <a:buNone/>
              <a:defRPr/>
            </a:lvl4pPr>
            <a:lvl5pPr indent="-228600" lvl="4" marL="2286000" algn="ctr">
              <a:lnSpc>
                <a:spcPct val="90000"/>
              </a:lnSpc>
              <a:spcBef>
                <a:spcPts val="500"/>
              </a:spcBef>
              <a:spcAft>
                <a:spcPts val="0"/>
              </a:spcAft>
              <a:buClr>
                <a:srgbClr val="53575A"/>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1" name="Google Shape;121;p56"/>
          <p:cNvSpPr txBox="1"/>
          <p:nvPr/>
        </p:nvSpPr>
        <p:spPr>
          <a:xfrm>
            <a:off x="5735638" y="5765800"/>
            <a:ext cx="6557962" cy="368300"/>
          </a:xfrm>
          <a:prstGeom prst="rect">
            <a:avLst/>
          </a:prstGeom>
          <a:noFill/>
          <a:ln>
            <a:noFill/>
          </a:ln>
        </p:spPr>
        <p:txBody>
          <a:bodyPr anchorCtr="0" anchor="t" bIns="45700" lIns="685800" spcFirstLastPara="1" rIns="685800" wrap="square" tIns="45700">
            <a:spAutoFit/>
          </a:bodyPr>
          <a:lstStyle/>
          <a:p>
            <a:pPr indent="0" lvl="0" marL="0" marR="0" rtl="0" algn="ctr">
              <a:spcBef>
                <a:spcPts val="0"/>
              </a:spcBef>
              <a:spcAft>
                <a:spcPts val="0"/>
              </a:spcAft>
              <a:buNone/>
            </a:pPr>
            <a:r>
              <a:rPr lang="en-US" sz="1800">
                <a:solidFill>
                  <a:schemeClr val="lt1"/>
                </a:solidFill>
                <a:latin typeface="Arial"/>
                <a:ea typeface="Arial"/>
                <a:cs typeface="Arial"/>
                <a:sym typeface="Arial"/>
              </a:rPr>
              <a:t>www.cccco.edu</a:t>
            </a:r>
            <a:endParaRPr/>
          </a:p>
        </p:txBody>
      </p:sp>
      <p:sp>
        <p:nvSpPr>
          <p:cNvPr id="122" name="Google Shape;122;p56"/>
          <p:cNvSpPr txBox="1"/>
          <p:nvPr>
            <p:ph idx="12" type="sldNum"/>
          </p:nvPr>
        </p:nvSpPr>
        <p:spPr>
          <a:xfrm>
            <a:off x="11330940" y="6155346"/>
            <a:ext cx="365760" cy="365125"/>
          </a:xfrm>
          <a:prstGeom prst="rect">
            <a:avLst/>
          </a:prstGeom>
          <a:solidFill>
            <a:schemeClr val="lt1"/>
          </a:solid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 Slide Option 2">
  <p:cSld name="End Slide Option 2">
    <p:spTree>
      <p:nvGrpSpPr>
        <p:cNvPr id="123" name="Shape 123"/>
        <p:cNvGrpSpPr/>
        <p:nvPr/>
      </p:nvGrpSpPr>
      <p:grpSpPr>
        <a:xfrm>
          <a:off x="0" y="0"/>
          <a:ext cx="0" cy="0"/>
          <a:chOff x="0" y="0"/>
          <a:chExt cx="0" cy="0"/>
        </a:xfrm>
      </p:grpSpPr>
      <p:sp>
        <p:nvSpPr>
          <p:cNvPr descr="&quot;&quot;" id="124" name="Google Shape;124;p57"/>
          <p:cNvSpPr/>
          <p:nvPr/>
        </p:nvSpPr>
        <p:spPr>
          <a:xfrm>
            <a:off x="0" y="0"/>
            <a:ext cx="12192000" cy="6858000"/>
          </a:xfrm>
          <a:prstGeom prst="rect">
            <a:avLst/>
          </a:prstGeom>
          <a:solidFill>
            <a:schemeClr val="accent1"/>
          </a:solidFill>
          <a:ln cap="flat" cmpd="sng" w="12700">
            <a:solidFill>
              <a:srgbClr val="00224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descr="California Community Colleges Logo" id="125" name="Google Shape;125;p57"/>
          <p:cNvPicPr preferRelativeResize="0"/>
          <p:nvPr/>
        </p:nvPicPr>
        <p:blipFill rotWithShape="1">
          <a:blip r:embed="rId2">
            <a:alphaModFix/>
          </a:blip>
          <a:srcRect b="0" l="0" r="0" t="0"/>
          <a:stretch/>
        </p:blipFill>
        <p:spPr>
          <a:xfrm>
            <a:off x="1247775" y="1379163"/>
            <a:ext cx="9696450" cy="1266825"/>
          </a:xfrm>
          <a:prstGeom prst="rect">
            <a:avLst/>
          </a:prstGeom>
          <a:noFill/>
          <a:ln>
            <a:noFill/>
          </a:ln>
        </p:spPr>
      </p:pic>
      <p:sp>
        <p:nvSpPr>
          <p:cNvPr id="126" name="Google Shape;126;p57"/>
          <p:cNvSpPr txBox="1"/>
          <p:nvPr/>
        </p:nvSpPr>
        <p:spPr>
          <a:xfrm>
            <a:off x="0" y="2805043"/>
            <a:ext cx="12192000"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lang="en-US" sz="4000">
                <a:solidFill>
                  <a:schemeClr val="lt1"/>
                </a:solidFill>
                <a:latin typeface="Arial"/>
                <a:ea typeface="Arial"/>
                <a:cs typeface="Arial"/>
                <a:sym typeface="Arial"/>
              </a:rPr>
              <a:t>Thank you!</a:t>
            </a:r>
            <a:endParaRPr/>
          </a:p>
        </p:txBody>
      </p:sp>
      <p:sp>
        <p:nvSpPr>
          <p:cNvPr id="127" name="Google Shape;127;p57"/>
          <p:cNvSpPr txBox="1"/>
          <p:nvPr>
            <p:ph idx="1" type="body"/>
          </p:nvPr>
        </p:nvSpPr>
        <p:spPr>
          <a:xfrm>
            <a:off x="0" y="3956392"/>
            <a:ext cx="12191999" cy="1427855"/>
          </a:xfrm>
          <a:prstGeom prst="rect">
            <a:avLst/>
          </a:prstGeom>
          <a:noFill/>
          <a:ln>
            <a:noFill/>
          </a:ln>
        </p:spPr>
        <p:txBody>
          <a:bodyPr anchorCtr="0" anchor="t" bIns="228600" lIns="685800" spcFirstLastPara="1" rIns="685800" wrap="square" tIns="45700">
            <a:normAutofit/>
          </a:bodyPr>
          <a:lstStyle>
            <a:lvl1pPr indent="-228600" lvl="0" marL="457200" algn="ctr">
              <a:lnSpc>
                <a:spcPct val="90000"/>
              </a:lnSpc>
              <a:spcBef>
                <a:spcPts val="1000"/>
              </a:spcBef>
              <a:spcAft>
                <a:spcPts val="0"/>
              </a:spcAft>
              <a:buClr>
                <a:schemeClr val="lt1"/>
              </a:buClr>
              <a:buSzPts val="2800"/>
              <a:buNone/>
              <a:defRPr>
                <a:solidFill>
                  <a:schemeClr val="lt1"/>
                </a:solidFill>
              </a:defRPr>
            </a:lvl1pPr>
            <a:lvl2pPr indent="-228600" lvl="1" marL="914400" algn="ctr">
              <a:lnSpc>
                <a:spcPct val="90000"/>
              </a:lnSpc>
              <a:spcBef>
                <a:spcPts val="500"/>
              </a:spcBef>
              <a:spcAft>
                <a:spcPts val="0"/>
              </a:spcAft>
              <a:buClr>
                <a:schemeClr val="lt1"/>
              </a:buClr>
              <a:buSzPts val="2400"/>
              <a:buNone/>
              <a:defRPr>
                <a:solidFill>
                  <a:schemeClr val="lt1"/>
                </a:solidFill>
              </a:defRPr>
            </a:lvl2pPr>
            <a:lvl3pPr indent="-228600" lvl="2" marL="1371600" algn="ctr">
              <a:lnSpc>
                <a:spcPct val="90000"/>
              </a:lnSpc>
              <a:spcBef>
                <a:spcPts val="500"/>
              </a:spcBef>
              <a:spcAft>
                <a:spcPts val="0"/>
              </a:spcAft>
              <a:buClr>
                <a:schemeClr val="lt1"/>
              </a:buClr>
              <a:buSzPts val="2000"/>
              <a:buNone/>
              <a:defRPr>
                <a:solidFill>
                  <a:schemeClr val="lt1"/>
                </a:solidFill>
              </a:defRPr>
            </a:lvl3pPr>
            <a:lvl4pPr indent="-228600" lvl="3" marL="1828800" algn="ctr">
              <a:lnSpc>
                <a:spcPct val="90000"/>
              </a:lnSpc>
              <a:spcBef>
                <a:spcPts val="500"/>
              </a:spcBef>
              <a:spcAft>
                <a:spcPts val="0"/>
              </a:spcAft>
              <a:buClr>
                <a:srgbClr val="53575A"/>
              </a:buClr>
              <a:buSzPts val="1800"/>
              <a:buNone/>
              <a:defRPr/>
            </a:lvl4pPr>
            <a:lvl5pPr indent="-228600" lvl="4" marL="2286000" algn="ctr">
              <a:lnSpc>
                <a:spcPct val="90000"/>
              </a:lnSpc>
              <a:spcBef>
                <a:spcPts val="500"/>
              </a:spcBef>
              <a:spcAft>
                <a:spcPts val="0"/>
              </a:spcAft>
              <a:buClr>
                <a:srgbClr val="53575A"/>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8" name="Google Shape;128;p57"/>
          <p:cNvSpPr txBox="1"/>
          <p:nvPr/>
        </p:nvSpPr>
        <p:spPr>
          <a:xfrm>
            <a:off x="0" y="5765800"/>
            <a:ext cx="12191999" cy="368300"/>
          </a:xfrm>
          <a:prstGeom prst="rect">
            <a:avLst/>
          </a:prstGeom>
          <a:noFill/>
          <a:ln>
            <a:noFill/>
          </a:ln>
        </p:spPr>
        <p:txBody>
          <a:bodyPr anchorCtr="0" anchor="t" bIns="45700" lIns="685800" spcFirstLastPara="1" rIns="685800" wrap="square" tIns="45700">
            <a:spAutoFit/>
          </a:bodyPr>
          <a:lstStyle/>
          <a:p>
            <a:pPr indent="0" lvl="0" marL="0" marR="0" rtl="0" algn="ctr">
              <a:spcBef>
                <a:spcPts val="0"/>
              </a:spcBef>
              <a:spcAft>
                <a:spcPts val="0"/>
              </a:spcAft>
              <a:buNone/>
            </a:pPr>
            <a:r>
              <a:rPr lang="en-US" sz="1800">
                <a:solidFill>
                  <a:schemeClr val="lt1"/>
                </a:solidFill>
                <a:latin typeface="Arial"/>
                <a:ea typeface="Arial"/>
                <a:cs typeface="Arial"/>
                <a:sym typeface="Arial"/>
              </a:rPr>
              <a:t>www.cccco.edu</a:t>
            </a:r>
            <a:endParaRPr/>
          </a:p>
        </p:txBody>
      </p:sp>
      <p:sp>
        <p:nvSpPr>
          <p:cNvPr id="129" name="Google Shape;129;p57"/>
          <p:cNvSpPr txBox="1"/>
          <p:nvPr>
            <p:ph idx="12" type="sldNum"/>
          </p:nvPr>
        </p:nvSpPr>
        <p:spPr>
          <a:xfrm>
            <a:off x="11330940" y="6155346"/>
            <a:ext cx="365760" cy="365125"/>
          </a:xfrm>
          <a:prstGeom prst="rect">
            <a:avLst/>
          </a:prstGeom>
          <a:solidFill>
            <a:schemeClr val="lt1"/>
          </a:solid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Over Content">
  <p:cSld name="Text Over Content">
    <p:spTree>
      <p:nvGrpSpPr>
        <p:cNvPr id="24" name="Shape 24"/>
        <p:cNvGrpSpPr/>
        <p:nvPr/>
      </p:nvGrpSpPr>
      <p:grpSpPr>
        <a:xfrm>
          <a:off x="0" y="0"/>
          <a:ext cx="0" cy="0"/>
          <a:chOff x="0" y="0"/>
          <a:chExt cx="0" cy="0"/>
        </a:xfrm>
      </p:grpSpPr>
      <p:sp>
        <p:nvSpPr>
          <p:cNvPr id="25" name="Google Shape;25;p25"/>
          <p:cNvSpPr txBox="1"/>
          <p:nvPr>
            <p:ph type="title"/>
          </p:nvPr>
        </p:nvSpPr>
        <p:spPr>
          <a:xfrm>
            <a:off x="0" y="1"/>
            <a:ext cx="12192000" cy="1371600"/>
          </a:xfrm>
          <a:prstGeom prst="rect">
            <a:avLst/>
          </a:prstGeom>
          <a:noFill/>
          <a:ln>
            <a:noFill/>
          </a:ln>
        </p:spPr>
        <p:txBody>
          <a:bodyPr anchorCtr="0" anchor="t" bIns="45700" lIns="457200" spcFirstLastPara="1" rIns="457200" wrap="square" tIns="457200">
            <a:normAutofit/>
          </a:bodyPr>
          <a:lstStyle>
            <a:lvl1pPr lvl="0" algn="l">
              <a:lnSpc>
                <a:spcPct val="90000"/>
              </a:lnSpc>
              <a:spcBef>
                <a:spcPts val="0"/>
              </a:spcBef>
              <a:spcAft>
                <a:spcPts val="0"/>
              </a:spcAft>
              <a:buClr>
                <a:srgbClr val="002F6D"/>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 name="Google Shape;26;p25"/>
          <p:cNvSpPr txBox="1"/>
          <p:nvPr>
            <p:ph idx="1" type="body"/>
          </p:nvPr>
        </p:nvSpPr>
        <p:spPr>
          <a:xfrm>
            <a:off x="0" y="1371600"/>
            <a:ext cx="12192000" cy="896938"/>
          </a:xfrm>
          <a:prstGeom prst="rect">
            <a:avLst/>
          </a:prstGeom>
          <a:noFill/>
          <a:ln>
            <a:noFill/>
          </a:ln>
        </p:spPr>
        <p:txBody>
          <a:bodyPr anchorCtr="0" anchor="t" bIns="228600" lIns="685800" spcFirstLastPara="1" rIns="685800" wrap="square" tIns="45700">
            <a:normAutofit/>
          </a:bodyPr>
          <a:lstStyle>
            <a:lvl1pPr indent="-228600" lvl="0" marL="457200" algn="l">
              <a:lnSpc>
                <a:spcPct val="90000"/>
              </a:lnSpc>
              <a:spcBef>
                <a:spcPts val="1000"/>
              </a:spcBef>
              <a:spcAft>
                <a:spcPts val="0"/>
              </a:spcAft>
              <a:buClr>
                <a:srgbClr val="53575A"/>
              </a:buClr>
              <a:buSzPts val="2800"/>
              <a:buNone/>
              <a:defRPr/>
            </a:lvl1pPr>
            <a:lvl2pPr indent="-342900" lvl="1" marL="914400" algn="l">
              <a:lnSpc>
                <a:spcPct val="90000"/>
              </a:lnSpc>
              <a:spcBef>
                <a:spcPts val="500"/>
              </a:spcBef>
              <a:spcAft>
                <a:spcPts val="0"/>
              </a:spcAft>
              <a:buClr>
                <a:srgbClr val="53575A"/>
              </a:buClr>
              <a:buSzPts val="1800"/>
              <a:buChar char="•"/>
              <a:defRPr/>
            </a:lvl2pPr>
            <a:lvl3pPr indent="-342900" lvl="2" marL="1371600" algn="l">
              <a:lnSpc>
                <a:spcPct val="90000"/>
              </a:lnSpc>
              <a:spcBef>
                <a:spcPts val="500"/>
              </a:spcBef>
              <a:spcAft>
                <a:spcPts val="0"/>
              </a:spcAft>
              <a:buClr>
                <a:srgbClr val="53575A"/>
              </a:buClr>
              <a:buSzPts val="1800"/>
              <a:buChar char="•"/>
              <a:defRPr/>
            </a:lvl3pPr>
            <a:lvl4pPr indent="-342900" lvl="3" marL="1828800" algn="l">
              <a:lnSpc>
                <a:spcPct val="90000"/>
              </a:lnSpc>
              <a:spcBef>
                <a:spcPts val="500"/>
              </a:spcBef>
              <a:spcAft>
                <a:spcPts val="0"/>
              </a:spcAft>
              <a:buClr>
                <a:srgbClr val="53575A"/>
              </a:buClr>
              <a:buSzPts val="1800"/>
              <a:buChar char="•"/>
              <a:defRPr/>
            </a:lvl4pPr>
            <a:lvl5pPr indent="-342900" lvl="4" marL="2286000" algn="l">
              <a:lnSpc>
                <a:spcPct val="90000"/>
              </a:lnSpc>
              <a:spcBef>
                <a:spcPts val="500"/>
              </a:spcBef>
              <a:spcAft>
                <a:spcPts val="0"/>
              </a:spcAft>
              <a:buClr>
                <a:srgbClr val="53575A"/>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7" name="Google Shape;27;p25"/>
          <p:cNvSpPr txBox="1"/>
          <p:nvPr>
            <p:ph idx="2" type="body"/>
          </p:nvPr>
        </p:nvSpPr>
        <p:spPr>
          <a:xfrm>
            <a:off x="609600" y="2269120"/>
            <a:ext cx="10972800" cy="3701468"/>
          </a:xfrm>
          <a:prstGeom prst="rect">
            <a:avLst/>
          </a:prstGeom>
          <a:noFill/>
          <a:ln>
            <a:noFill/>
          </a:ln>
        </p:spPr>
        <p:txBody>
          <a:bodyPr anchorCtr="0" anchor="t" bIns="228600" lIns="685800" spcFirstLastPara="1" rIns="685800" wrap="square" tIns="45700">
            <a:normAutofit/>
          </a:bodyPr>
          <a:lstStyle>
            <a:lvl1pPr indent="-228600" lvl="0" marL="457200" algn="l">
              <a:lnSpc>
                <a:spcPct val="90000"/>
              </a:lnSpc>
              <a:spcBef>
                <a:spcPts val="1000"/>
              </a:spcBef>
              <a:spcAft>
                <a:spcPts val="0"/>
              </a:spcAft>
              <a:buClr>
                <a:srgbClr val="53575A"/>
              </a:buClr>
              <a:buSzPts val="2800"/>
              <a:buNone/>
              <a:defRPr/>
            </a:lvl1pPr>
            <a:lvl2pPr indent="-342900" lvl="1" marL="914400" algn="l">
              <a:lnSpc>
                <a:spcPct val="90000"/>
              </a:lnSpc>
              <a:spcBef>
                <a:spcPts val="500"/>
              </a:spcBef>
              <a:spcAft>
                <a:spcPts val="0"/>
              </a:spcAft>
              <a:buClr>
                <a:srgbClr val="53575A"/>
              </a:buClr>
              <a:buSzPts val="1800"/>
              <a:buChar char="•"/>
              <a:defRPr/>
            </a:lvl2pPr>
            <a:lvl3pPr indent="-342900" lvl="2" marL="1371600" algn="l">
              <a:lnSpc>
                <a:spcPct val="90000"/>
              </a:lnSpc>
              <a:spcBef>
                <a:spcPts val="500"/>
              </a:spcBef>
              <a:spcAft>
                <a:spcPts val="0"/>
              </a:spcAft>
              <a:buClr>
                <a:srgbClr val="53575A"/>
              </a:buClr>
              <a:buSzPts val="1800"/>
              <a:buChar char="•"/>
              <a:defRPr/>
            </a:lvl3pPr>
            <a:lvl4pPr indent="-342900" lvl="3" marL="1828800" algn="l">
              <a:lnSpc>
                <a:spcPct val="90000"/>
              </a:lnSpc>
              <a:spcBef>
                <a:spcPts val="500"/>
              </a:spcBef>
              <a:spcAft>
                <a:spcPts val="0"/>
              </a:spcAft>
              <a:buClr>
                <a:srgbClr val="53575A"/>
              </a:buClr>
              <a:buSzPts val="1800"/>
              <a:buChar char="•"/>
              <a:defRPr/>
            </a:lvl4pPr>
            <a:lvl5pPr indent="-342900" lvl="4" marL="2286000" algn="l">
              <a:lnSpc>
                <a:spcPct val="90000"/>
              </a:lnSpc>
              <a:spcBef>
                <a:spcPts val="500"/>
              </a:spcBef>
              <a:spcAft>
                <a:spcPts val="0"/>
              </a:spcAft>
              <a:buClr>
                <a:srgbClr val="53575A"/>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 name="Google Shape;28;p25"/>
          <p:cNvSpPr txBox="1"/>
          <p:nvPr>
            <p:ph idx="12" type="sldNum"/>
          </p:nvPr>
        </p:nvSpPr>
        <p:spPr>
          <a:xfrm>
            <a:off x="11330940" y="6155346"/>
            <a:ext cx="365760" cy="365125"/>
          </a:xfrm>
          <a:prstGeom prst="rect">
            <a:avLst/>
          </a:prstGeom>
          <a:solidFill>
            <a:schemeClr val="lt1"/>
          </a:solid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37" name="Shape 137"/>
        <p:cNvGrpSpPr/>
        <p:nvPr/>
      </p:nvGrpSpPr>
      <p:grpSpPr>
        <a:xfrm>
          <a:off x="0" y="0"/>
          <a:ext cx="0" cy="0"/>
          <a:chOff x="0" y="0"/>
          <a:chExt cx="0" cy="0"/>
        </a:xfrm>
      </p:grpSpPr>
      <p:sp>
        <p:nvSpPr>
          <p:cNvPr id="138" name="Google Shape;138;p2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002F6D"/>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9" name="Google Shape;139;p27"/>
          <p:cNvSpPr txBox="1"/>
          <p:nvPr>
            <p:ph idx="1" type="body"/>
          </p:nvPr>
        </p:nvSpPr>
        <p:spPr>
          <a:xfrm>
            <a:off x="838200" y="1825625"/>
            <a:ext cx="10515600" cy="365451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53575A"/>
              </a:buClr>
              <a:buSzPts val="1800"/>
              <a:buChar char="•"/>
              <a:defRPr/>
            </a:lvl1pPr>
            <a:lvl2pPr indent="-342900" lvl="1" marL="914400" algn="l">
              <a:lnSpc>
                <a:spcPct val="90000"/>
              </a:lnSpc>
              <a:spcBef>
                <a:spcPts val="500"/>
              </a:spcBef>
              <a:spcAft>
                <a:spcPts val="0"/>
              </a:spcAft>
              <a:buClr>
                <a:srgbClr val="53575A"/>
              </a:buClr>
              <a:buSzPts val="1800"/>
              <a:buChar char="•"/>
              <a:defRPr/>
            </a:lvl2pPr>
            <a:lvl3pPr indent="-342900" lvl="2" marL="1371600" algn="l">
              <a:lnSpc>
                <a:spcPct val="90000"/>
              </a:lnSpc>
              <a:spcBef>
                <a:spcPts val="500"/>
              </a:spcBef>
              <a:spcAft>
                <a:spcPts val="0"/>
              </a:spcAft>
              <a:buClr>
                <a:srgbClr val="53575A"/>
              </a:buClr>
              <a:buSzPts val="1800"/>
              <a:buChar char="•"/>
              <a:defRPr/>
            </a:lvl3pPr>
            <a:lvl4pPr indent="-342900" lvl="3" marL="1828800" algn="l">
              <a:lnSpc>
                <a:spcPct val="90000"/>
              </a:lnSpc>
              <a:spcBef>
                <a:spcPts val="500"/>
              </a:spcBef>
              <a:spcAft>
                <a:spcPts val="0"/>
              </a:spcAft>
              <a:buClr>
                <a:srgbClr val="53575A"/>
              </a:buClr>
              <a:buSzPts val="1800"/>
              <a:buChar char="•"/>
              <a:defRPr/>
            </a:lvl4pPr>
            <a:lvl5pPr indent="-342900" lvl="4" marL="2286000" algn="l">
              <a:lnSpc>
                <a:spcPct val="90000"/>
              </a:lnSpc>
              <a:spcBef>
                <a:spcPts val="500"/>
              </a:spcBef>
              <a:spcAft>
                <a:spcPts val="0"/>
              </a:spcAft>
              <a:buClr>
                <a:srgbClr val="53575A"/>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0" name="Google Shape;140;p27"/>
          <p:cNvSpPr txBox="1"/>
          <p:nvPr>
            <p:ph idx="12" type="sldNum"/>
          </p:nvPr>
        </p:nvSpPr>
        <p:spPr>
          <a:xfrm>
            <a:off x="8610600" y="6117246"/>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41" name="Shape 141"/>
        <p:cNvGrpSpPr/>
        <p:nvPr/>
      </p:nvGrpSpPr>
      <p:grpSpPr>
        <a:xfrm>
          <a:off x="0" y="0"/>
          <a:ext cx="0" cy="0"/>
          <a:chOff x="0" y="0"/>
          <a:chExt cx="0" cy="0"/>
        </a:xfrm>
      </p:grpSpPr>
      <p:sp>
        <p:nvSpPr>
          <p:cNvPr id="142" name="Google Shape;142;p58"/>
          <p:cNvSpPr txBox="1"/>
          <p:nvPr>
            <p:ph type="ctrTitle"/>
          </p:nvPr>
        </p:nvSpPr>
        <p:spPr>
          <a:xfrm>
            <a:off x="1524000" y="2764465"/>
            <a:ext cx="9144000" cy="786809"/>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002F6D"/>
              </a:buClr>
              <a:buSzPts val="4800"/>
              <a:buFont typeface="Arial"/>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3" name="Google Shape;143;p58"/>
          <p:cNvSpPr txBox="1"/>
          <p:nvPr>
            <p:ph idx="1" type="subTitle"/>
          </p:nvPr>
        </p:nvSpPr>
        <p:spPr>
          <a:xfrm>
            <a:off x="1524000" y="2235754"/>
            <a:ext cx="9144000" cy="480864"/>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rgbClr val="53575A"/>
              </a:buClr>
              <a:buSzPts val="2400"/>
              <a:buNone/>
              <a:defRPr sz="2400"/>
            </a:lvl1pPr>
            <a:lvl2pPr lvl="1" algn="ctr">
              <a:lnSpc>
                <a:spcPct val="90000"/>
              </a:lnSpc>
              <a:spcBef>
                <a:spcPts val="500"/>
              </a:spcBef>
              <a:spcAft>
                <a:spcPts val="0"/>
              </a:spcAft>
              <a:buClr>
                <a:srgbClr val="53575A"/>
              </a:buClr>
              <a:buSzPts val="2000"/>
              <a:buNone/>
              <a:defRPr sz="2000"/>
            </a:lvl2pPr>
            <a:lvl3pPr lvl="2" algn="ctr">
              <a:lnSpc>
                <a:spcPct val="90000"/>
              </a:lnSpc>
              <a:spcBef>
                <a:spcPts val="500"/>
              </a:spcBef>
              <a:spcAft>
                <a:spcPts val="0"/>
              </a:spcAft>
              <a:buClr>
                <a:srgbClr val="53575A"/>
              </a:buClr>
              <a:buSzPts val="1800"/>
              <a:buNone/>
              <a:defRPr sz="1800"/>
            </a:lvl3pPr>
            <a:lvl4pPr lvl="3" algn="ctr">
              <a:lnSpc>
                <a:spcPct val="90000"/>
              </a:lnSpc>
              <a:spcBef>
                <a:spcPts val="500"/>
              </a:spcBef>
              <a:spcAft>
                <a:spcPts val="0"/>
              </a:spcAft>
              <a:buClr>
                <a:srgbClr val="53575A"/>
              </a:buClr>
              <a:buSzPts val="1600"/>
              <a:buNone/>
              <a:defRPr sz="1600"/>
            </a:lvl4pPr>
            <a:lvl5pPr lvl="4" algn="ctr">
              <a:lnSpc>
                <a:spcPct val="90000"/>
              </a:lnSpc>
              <a:spcBef>
                <a:spcPts val="500"/>
              </a:spcBef>
              <a:spcAft>
                <a:spcPts val="0"/>
              </a:spcAft>
              <a:buClr>
                <a:srgbClr val="53575A"/>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4" name="Google Shape;144;p58"/>
          <p:cNvSpPr txBox="1"/>
          <p:nvPr>
            <p:ph idx="12" type="sldNum"/>
          </p:nvPr>
        </p:nvSpPr>
        <p:spPr>
          <a:xfrm>
            <a:off x="8610600" y="6117246"/>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145" name="Shape 145"/>
        <p:cNvGrpSpPr/>
        <p:nvPr/>
      </p:nvGrpSpPr>
      <p:grpSpPr>
        <a:xfrm>
          <a:off x="0" y="0"/>
          <a:ext cx="0" cy="0"/>
          <a:chOff x="0" y="0"/>
          <a:chExt cx="0" cy="0"/>
        </a:xfrm>
      </p:grpSpPr>
      <p:sp>
        <p:nvSpPr>
          <p:cNvPr id="146" name="Google Shape;146;p5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002F6D"/>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7" name="Google Shape;147;p59"/>
          <p:cNvSpPr txBox="1"/>
          <p:nvPr>
            <p:ph idx="1" type="body"/>
          </p:nvPr>
        </p:nvSpPr>
        <p:spPr>
          <a:xfrm>
            <a:off x="838200" y="1825625"/>
            <a:ext cx="5038596" cy="3506603"/>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53575A"/>
              </a:buClr>
              <a:buSzPts val="1800"/>
              <a:buChar char="•"/>
              <a:defRPr/>
            </a:lvl1pPr>
            <a:lvl2pPr indent="-342900" lvl="1" marL="914400" algn="l">
              <a:lnSpc>
                <a:spcPct val="90000"/>
              </a:lnSpc>
              <a:spcBef>
                <a:spcPts val="500"/>
              </a:spcBef>
              <a:spcAft>
                <a:spcPts val="0"/>
              </a:spcAft>
              <a:buClr>
                <a:srgbClr val="53575A"/>
              </a:buClr>
              <a:buSzPts val="1800"/>
              <a:buChar char="•"/>
              <a:defRPr/>
            </a:lvl2pPr>
            <a:lvl3pPr indent="-342900" lvl="2" marL="1371600" algn="l">
              <a:lnSpc>
                <a:spcPct val="90000"/>
              </a:lnSpc>
              <a:spcBef>
                <a:spcPts val="500"/>
              </a:spcBef>
              <a:spcAft>
                <a:spcPts val="0"/>
              </a:spcAft>
              <a:buClr>
                <a:srgbClr val="53575A"/>
              </a:buClr>
              <a:buSzPts val="1800"/>
              <a:buChar char="•"/>
              <a:defRPr/>
            </a:lvl3pPr>
            <a:lvl4pPr indent="-342900" lvl="3" marL="1828800" algn="l">
              <a:lnSpc>
                <a:spcPct val="90000"/>
              </a:lnSpc>
              <a:spcBef>
                <a:spcPts val="500"/>
              </a:spcBef>
              <a:spcAft>
                <a:spcPts val="0"/>
              </a:spcAft>
              <a:buClr>
                <a:srgbClr val="53575A"/>
              </a:buClr>
              <a:buSzPts val="1800"/>
              <a:buChar char="•"/>
              <a:defRPr/>
            </a:lvl4pPr>
            <a:lvl5pPr indent="-342900" lvl="4" marL="2286000" algn="l">
              <a:lnSpc>
                <a:spcPct val="90000"/>
              </a:lnSpc>
              <a:spcBef>
                <a:spcPts val="500"/>
              </a:spcBef>
              <a:spcAft>
                <a:spcPts val="0"/>
              </a:spcAft>
              <a:buClr>
                <a:srgbClr val="53575A"/>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8" name="Google Shape;148;p59"/>
          <p:cNvSpPr txBox="1"/>
          <p:nvPr>
            <p:ph idx="2" type="body"/>
          </p:nvPr>
        </p:nvSpPr>
        <p:spPr>
          <a:xfrm>
            <a:off x="6315205" y="1825625"/>
            <a:ext cx="5038596" cy="3506603"/>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53575A"/>
              </a:buClr>
              <a:buSzPts val="1800"/>
              <a:buChar char="•"/>
              <a:defRPr/>
            </a:lvl1pPr>
            <a:lvl2pPr indent="-342900" lvl="1" marL="914400" algn="l">
              <a:lnSpc>
                <a:spcPct val="90000"/>
              </a:lnSpc>
              <a:spcBef>
                <a:spcPts val="500"/>
              </a:spcBef>
              <a:spcAft>
                <a:spcPts val="0"/>
              </a:spcAft>
              <a:buClr>
                <a:srgbClr val="53575A"/>
              </a:buClr>
              <a:buSzPts val="1800"/>
              <a:buChar char="•"/>
              <a:defRPr/>
            </a:lvl2pPr>
            <a:lvl3pPr indent="-342900" lvl="2" marL="1371600" algn="l">
              <a:lnSpc>
                <a:spcPct val="90000"/>
              </a:lnSpc>
              <a:spcBef>
                <a:spcPts val="500"/>
              </a:spcBef>
              <a:spcAft>
                <a:spcPts val="0"/>
              </a:spcAft>
              <a:buClr>
                <a:srgbClr val="53575A"/>
              </a:buClr>
              <a:buSzPts val="1800"/>
              <a:buChar char="•"/>
              <a:defRPr/>
            </a:lvl3pPr>
            <a:lvl4pPr indent="-342900" lvl="3" marL="1828800" algn="l">
              <a:lnSpc>
                <a:spcPct val="90000"/>
              </a:lnSpc>
              <a:spcBef>
                <a:spcPts val="500"/>
              </a:spcBef>
              <a:spcAft>
                <a:spcPts val="0"/>
              </a:spcAft>
              <a:buClr>
                <a:srgbClr val="53575A"/>
              </a:buClr>
              <a:buSzPts val="1800"/>
              <a:buChar char="•"/>
              <a:defRPr/>
            </a:lvl4pPr>
            <a:lvl5pPr indent="-342900" lvl="4" marL="2286000" algn="l">
              <a:lnSpc>
                <a:spcPct val="90000"/>
              </a:lnSpc>
              <a:spcBef>
                <a:spcPts val="500"/>
              </a:spcBef>
              <a:spcAft>
                <a:spcPts val="0"/>
              </a:spcAft>
              <a:buClr>
                <a:srgbClr val="53575A"/>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9" name="Google Shape;149;p59"/>
          <p:cNvSpPr txBox="1"/>
          <p:nvPr>
            <p:ph idx="12" type="sldNum"/>
          </p:nvPr>
        </p:nvSpPr>
        <p:spPr>
          <a:xfrm>
            <a:off x="8610600" y="6117246"/>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50" name="Shape 150"/>
        <p:cNvGrpSpPr/>
        <p:nvPr/>
      </p:nvGrpSpPr>
      <p:grpSpPr>
        <a:xfrm>
          <a:off x="0" y="0"/>
          <a:ext cx="0" cy="0"/>
          <a:chOff x="0" y="0"/>
          <a:chExt cx="0" cy="0"/>
        </a:xfrm>
      </p:grpSpPr>
      <p:sp>
        <p:nvSpPr>
          <p:cNvPr id="151" name="Google Shape;151;p60"/>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002F6D"/>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2" name="Google Shape;152;p60"/>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rgbClr val="53575A"/>
              </a:buClr>
              <a:buSzPts val="2400"/>
              <a:buNone/>
              <a:defRPr b="1" sz="2400"/>
            </a:lvl1pPr>
            <a:lvl2pPr indent="-228600" lvl="1" marL="914400" algn="l">
              <a:lnSpc>
                <a:spcPct val="90000"/>
              </a:lnSpc>
              <a:spcBef>
                <a:spcPts val="500"/>
              </a:spcBef>
              <a:spcAft>
                <a:spcPts val="0"/>
              </a:spcAft>
              <a:buClr>
                <a:srgbClr val="53575A"/>
              </a:buClr>
              <a:buSzPts val="2000"/>
              <a:buNone/>
              <a:defRPr b="1" sz="2000"/>
            </a:lvl2pPr>
            <a:lvl3pPr indent="-228600" lvl="2" marL="1371600" algn="l">
              <a:lnSpc>
                <a:spcPct val="90000"/>
              </a:lnSpc>
              <a:spcBef>
                <a:spcPts val="500"/>
              </a:spcBef>
              <a:spcAft>
                <a:spcPts val="0"/>
              </a:spcAft>
              <a:buClr>
                <a:srgbClr val="53575A"/>
              </a:buClr>
              <a:buSzPts val="1800"/>
              <a:buNone/>
              <a:defRPr b="1" sz="1800"/>
            </a:lvl3pPr>
            <a:lvl4pPr indent="-228600" lvl="3" marL="1828800" algn="l">
              <a:lnSpc>
                <a:spcPct val="90000"/>
              </a:lnSpc>
              <a:spcBef>
                <a:spcPts val="500"/>
              </a:spcBef>
              <a:spcAft>
                <a:spcPts val="0"/>
              </a:spcAft>
              <a:buClr>
                <a:srgbClr val="53575A"/>
              </a:buClr>
              <a:buSzPts val="1600"/>
              <a:buNone/>
              <a:defRPr b="1" sz="1600"/>
            </a:lvl4pPr>
            <a:lvl5pPr indent="-228600" lvl="4" marL="2286000" algn="l">
              <a:lnSpc>
                <a:spcPct val="90000"/>
              </a:lnSpc>
              <a:spcBef>
                <a:spcPts val="500"/>
              </a:spcBef>
              <a:spcAft>
                <a:spcPts val="0"/>
              </a:spcAft>
              <a:buClr>
                <a:srgbClr val="53575A"/>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53" name="Google Shape;153;p60"/>
          <p:cNvSpPr txBox="1"/>
          <p:nvPr>
            <p:ph idx="2" type="body"/>
          </p:nvPr>
        </p:nvSpPr>
        <p:spPr>
          <a:xfrm>
            <a:off x="839788" y="2505075"/>
            <a:ext cx="5157787" cy="304395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53575A"/>
              </a:buClr>
              <a:buSzPts val="1800"/>
              <a:buChar char="•"/>
              <a:defRPr/>
            </a:lvl1pPr>
            <a:lvl2pPr indent="-342900" lvl="1" marL="914400" algn="l">
              <a:lnSpc>
                <a:spcPct val="90000"/>
              </a:lnSpc>
              <a:spcBef>
                <a:spcPts val="500"/>
              </a:spcBef>
              <a:spcAft>
                <a:spcPts val="0"/>
              </a:spcAft>
              <a:buClr>
                <a:srgbClr val="53575A"/>
              </a:buClr>
              <a:buSzPts val="1800"/>
              <a:buChar char="•"/>
              <a:defRPr/>
            </a:lvl2pPr>
            <a:lvl3pPr indent="-342900" lvl="2" marL="1371600" algn="l">
              <a:lnSpc>
                <a:spcPct val="90000"/>
              </a:lnSpc>
              <a:spcBef>
                <a:spcPts val="500"/>
              </a:spcBef>
              <a:spcAft>
                <a:spcPts val="0"/>
              </a:spcAft>
              <a:buClr>
                <a:srgbClr val="53575A"/>
              </a:buClr>
              <a:buSzPts val="1800"/>
              <a:buChar char="•"/>
              <a:defRPr/>
            </a:lvl3pPr>
            <a:lvl4pPr indent="-342900" lvl="3" marL="1828800" algn="l">
              <a:lnSpc>
                <a:spcPct val="90000"/>
              </a:lnSpc>
              <a:spcBef>
                <a:spcPts val="500"/>
              </a:spcBef>
              <a:spcAft>
                <a:spcPts val="0"/>
              </a:spcAft>
              <a:buClr>
                <a:srgbClr val="53575A"/>
              </a:buClr>
              <a:buSzPts val="1800"/>
              <a:buChar char="•"/>
              <a:defRPr/>
            </a:lvl4pPr>
            <a:lvl5pPr indent="-342900" lvl="4" marL="2286000" algn="l">
              <a:lnSpc>
                <a:spcPct val="90000"/>
              </a:lnSpc>
              <a:spcBef>
                <a:spcPts val="500"/>
              </a:spcBef>
              <a:spcAft>
                <a:spcPts val="0"/>
              </a:spcAft>
              <a:buClr>
                <a:srgbClr val="53575A"/>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4" name="Google Shape;154;p60"/>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rgbClr val="53575A"/>
              </a:buClr>
              <a:buSzPts val="2400"/>
              <a:buNone/>
              <a:defRPr b="1" sz="2400"/>
            </a:lvl1pPr>
            <a:lvl2pPr indent="-228600" lvl="1" marL="914400" algn="l">
              <a:lnSpc>
                <a:spcPct val="90000"/>
              </a:lnSpc>
              <a:spcBef>
                <a:spcPts val="500"/>
              </a:spcBef>
              <a:spcAft>
                <a:spcPts val="0"/>
              </a:spcAft>
              <a:buClr>
                <a:srgbClr val="53575A"/>
              </a:buClr>
              <a:buSzPts val="2000"/>
              <a:buNone/>
              <a:defRPr b="1" sz="2000"/>
            </a:lvl2pPr>
            <a:lvl3pPr indent="-228600" lvl="2" marL="1371600" algn="l">
              <a:lnSpc>
                <a:spcPct val="90000"/>
              </a:lnSpc>
              <a:spcBef>
                <a:spcPts val="500"/>
              </a:spcBef>
              <a:spcAft>
                <a:spcPts val="0"/>
              </a:spcAft>
              <a:buClr>
                <a:srgbClr val="53575A"/>
              </a:buClr>
              <a:buSzPts val="1800"/>
              <a:buNone/>
              <a:defRPr b="1" sz="1800"/>
            </a:lvl3pPr>
            <a:lvl4pPr indent="-228600" lvl="3" marL="1828800" algn="l">
              <a:lnSpc>
                <a:spcPct val="90000"/>
              </a:lnSpc>
              <a:spcBef>
                <a:spcPts val="500"/>
              </a:spcBef>
              <a:spcAft>
                <a:spcPts val="0"/>
              </a:spcAft>
              <a:buClr>
                <a:srgbClr val="53575A"/>
              </a:buClr>
              <a:buSzPts val="1600"/>
              <a:buNone/>
              <a:defRPr b="1" sz="1600"/>
            </a:lvl4pPr>
            <a:lvl5pPr indent="-228600" lvl="4" marL="2286000" algn="l">
              <a:lnSpc>
                <a:spcPct val="90000"/>
              </a:lnSpc>
              <a:spcBef>
                <a:spcPts val="500"/>
              </a:spcBef>
              <a:spcAft>
                <a:spcPts val="0"/>
              </a:spcAft>
              <a:buClr>
                <a:srgbClr val="53575A"/>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55" name="Google Shape;155;p60"/>
          <p:cNvSpPr txBox="1"/>
          <p:nvPr>
            <p:ph idx="4" type="body"/>
          </p:nvPr>
        </p:nvSpPr>
        <p:spPr>
          <a:xfrm>
            <a:off x="6172200" y="2505075"/>
            <a:ext cx="5183188" cy="304395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53575A"/>
              </a:buClr>
              <a:buSzPts val="1800"/>
              <a:buChar char="•"/>
              <a:defRPr/>
            </a:lvl1pPr>
            <a:lvl2pPr indent="-342900" lvl="1" marL="914400" algn="l">
              <a:lnSpc>
                <a:spcPct val="90000"/>
              </a:lnSpc>
              <a:spcBef>
                <a:spcPts val="500"/>
              </a:spcBef>
              <a:spcAft>
                <a:spcPts val="0"/>
              </a:spcAft>
              <a:buClr>
                <a:srgbClr val="53575A"/>
              </a:buClr>
              <a:buSzPts val="1800"/>
              <a:buChar char="•"/>
              <a:defRPr/>
            </a:lvl2pPr>
            <a:lvl3pPr indent="-342900" lvl="2" marL="1371600" algn="l">
              <a:lnSpc>
                <a:spcPct val="90000"/>
              </a:lnSpc>
              <a:spcBef>
                <a:spcPts val="500"/>
              </a:spcBef>
              <a:spcAft>
                <a:spcPts val="0"/>
              </a:spcAft>
              <a:buClr>
                <a:srgbClr val="53575A"/>
              </a:buClr>
              <a:buSzPts val="1800"/>
              <a:buChar char="•"/>
              <a:defRPr/>
            </a:lvl3pPr>
            <a:lvl4pPr indent="-342900" lvl="3" marL="1828800" algn="l">
              <a:lnSpc>
                <a:spcPct val="90000"/>
              </a:lnSpc>
              <a:spcBef>
                <a:spcPts val="500"/>
              </a:spcBef>
              <a:spcAft>
                <a:spcPts val="0"/>
              </a:spcAft>
              <a:buClr>
                <a:srgbClr val="53575A"/>
              </a:buClr>
              <a:buSzPts val="1800"/>
              <a:buChar char="•"/>
              <a:defRPr/>
            </a:lvl4pPr>
            <a:lvl5pPr indent="-342900" lvl="4" marL="2286000" algn="l">
              <a:lnSpc>
                <a:spcPct val="90000"/>
              </a:lnSpc>
              <a:spcBef>
                <a:spcPts val="500"/>
              </a:spcBef>
              <a:spcAft>
                <a:spcPts val="0"/>
              </a:spcAft>
              <a:buClr>
                <a:srgbClr val="53575A"/>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6" name="Google Shape;156;p60"/>
          <p:cNvSpPr txBox="1"/>
          <p:nvPr>
            <p:ph idx="12" type="sldNum"/>
          </p:nvPr>
        </p:nvSpPr>
        <p:spPr>
          <a:xfrm>
            <a:off x="8610600" y="6117246"/>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157" name="Shape 157"/>
        <p:cNvGrpSpPr/>
        <p:nvPr/>
      </p:nvGrpSpPr>
      <p:grpSpPr>
        <a:xfrm>
          <a:off x="0" y="0"/>
          <a:ext cx="0" cy="0"/>
          <a:chOff x="0" y="0"/>
          <a:chExt cx="0" cy="0"/>
        </a:xfrm>
      </p:grpSpPr>
      <p:sp>
        <p:nvSpPr>
          <p:cNvPr id="158" name="Google Shape;158;p6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002F6D"/>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9" name="Google Shape;159;p61"/>
          <p:cNvSpPr/>
          <p:nvPr>
            <p:ph idx="2" type="pic"/>
          </p:nvPr>
        </p:nvSpPr>
        <p:spPr>
          <a:xfrm>
            <a:off x="5608638" y="1849438"/>
            <a:ext cx="6583362" cy="3302000"/>
          </a:xfrm>
          <a:prstGeom prst="rect">
            <a:avLst/>
          </a:prstGeom>
          <a:noFill/>
          <a:ln>
            <a:noFill/>
          </a:ln>
        </p:spPr>
      </p:sp>
      <p:sp>
        <p:nvSpPr>
          <p:cNvPr id="160" name="Google Shape;160;p61"/>
          <p:cNvSpPr txBox="1"/>
          <p:nvPr>
            <p:ph idx="1" type="body"/>
          </p:nvPr>
        </p:nvSpPr>
        <p:spPr>
          <a:xfrm>
            <a:off x="838200" y="1849438"/>
            <a:ext cx="4578350" cy="33020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53575A"/>
              </a:buClr>
              <a:buSzPts val="1800"/>
              <a:buChar char="•"/>
              <a:defRPr/>
            </a:lvl1pPr>
            <a:lvl2pPr indent="-342900" lvl="1" marL="914400" algn="l">
              <a:lnSpc>
                <a:spcPct val="90000"/>
              </a:lnSpc>
              <a:spcBef>
                <a:spcPts val="500"/>
              </a:spcBef>
              <a:spcAft>
                <a:spcPts val="0"/>
              </a:spcAft>
              <a:buClr>
                <a:srgbClr val="53575A"/>
              </a:buClr>
              <a:buSzPts val="1800"/>
              <a:buChar char="•"/>
              <a:defRPr/>
            </a:lvl2pPr>
            <a:lvl3pPr indent="-342900" lvl="2" marL="1371600" algn="l">
              <a:lnSpc>
                <a:spcPct val="90000"/>
              </a:lnSpc>
              <a:spcBef>
                <a:spcPts val="500"/>
              </a:spcBef>
              <a:spcAft>
                <a:spcPts val="0"/>
              </a:spcAft>
              <a:buClr>
                <a:srgbClr val="53575A"/>
              </a:buClr>
              <a:buSzPts val="1800"/>
              <a:buChar char="•"/>
              <a:defRPr/>
            </a:lvl3pPr>
            <a:lvl4pPr indent="-342900" lvl="3" marL="1828800" algn="l">
              <a:lnSpc>
                <a:spcPct val="90000"/>
              </a:lnSpc>
              <a:spcBef>
                <a:spcPts val="500"/>
              </a:spcBef>
              <a:spcAft>
                <a:spcPts val="0"/>
              </a:spcAft>
              <a:buClr>
                <a:srgbClr val="53575A"/>
              </a:buClr>
              <a:buSzPts val="1800"/>
              <a:buChar char="•"/>
              <a:defRPr/>
            </a:lvl4pPr>
            <a:lvl5pPr indent="-342900" lvl="4" marL="2286000" algn="l">
              <a:lnSpc>
                <a:spcPct val="90000"/>
              </a:lnSpc>
              <a:spcBef>
                <a:spcPts val="500"/>
              </a:spcBef>
              <a:spcAft>
                <a:spcPts val="0"/>
              </a:spcAft>
              <a:buClr>
                <a:srgbClr val="53575A"/>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1" name="Google Shape;161;p61"/>
          <p:cNvSpPr txBox="1"/>
          <p:nvPr>
            <p:ph idx="12" type="sldNum"/>
          </p:nvPr>
        </p:nvSpPr>
        <p:spPr>
          <a:xfrm>
            <a:off x="8610600" y="6117246"/>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62" name="Shape 162"/>
        <p:cNvGrpSpPr/>
        <p:nvPr/>
      </p:nvGrpSpPr>
      <p:grpSpPr>
        <a:xfrm>
          <a:off x="0" y="0"/>
          <a:ext cx="0" cy="0"/>
          <a:chOff x="0" y="0"/>
          <a:chExt cx="0" cy="0"/>
        </a:xfrm>
      </p:grpSpPr>
      <p:sp>
        <p:nvSpPr>
          <p:cNvPr id="163" name="Google Shape;163;p6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002F6D"/>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4" name="Google Shape;164;p62"/>
          <p:cNvSpPr txBox="1"/>
          <p:nvPr>
            <p:ph idx="1" type="body"/>
          </p:nvPr>
        </p:nvSpPr>
        <p:spPr>
          <a:xfrm>
            <a:off x="5183188" y="987426"/>
            <a:ext cx="6172200" cy="4432018"/>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rgbClr val="53575A"/>
              </a:buClr>
              <a:buSzPts val="3200"/>
              <a:buChar char="•"/>
              <a:defRPr sz="3200"/>
            </a:lvl1pPr>
            <a:lvl2pPr indent="-406400" lvl="1" marL="914400" algn="l">
              <a:lnSpc>
                <a:spcPct val="90000"/>
              </a:lnSpc>
              <a:spcBef>
                <a:spcPts val="500"/>
              </a:spcBef>
              <a:spcAft>
                <a:spcPts val="0"/>
              </a:spcAft>
              <a:buClr>
                <a:srgbClr val="53575A"/>
              </a:buClr>
              <a:buSzPts val="2800"/>
              <a:buChar char="•"/>
              <a:defRPr sz="2800"/>
            </a:lvl2pPr>
            <a:lvl3pPr indent="-381000" lvl="2" marL="1371600" algn="l">
              <a:lnSpc>
                <a:spcPct val="90000"/>
              </a:lnSpc>
              <a:spcBef>
                <a:spcPts val="500"/>
              </a:spcBef>
              <a:spcAft>
                <a:spcPts val="0"/>
              </a:spcAft>
              <a:buClr>
                <a:srgbClr val="53575A"/>
              </a:buClr>
              <a:buSzPts val="2400"/>
              <a:buChar char="•"/>
              <a:defRPr sz="2400"/>
            </a:lvl3pPr>
            <a:lvl4pPr indent="-355600" lvl="3" marL="1828800" algn="l">
              <a:lnSpc>
                <a:spcPct val="90000"/>
              </a:lnSpc>
              <a:spcBef>
                <a:spcPts val="500"/>
              </a:spcBef>
              <a:spcAft>
                <a:spcPts val="0"/>
              </a:spcAft>
              <a:buClr>
                <a:srgbClr val="53575A"/>
              </a:buClr>
              <a:buSzPts val="2000"/>
              <a:buChar char="•"/>
              <a:defRPr sz="2000"/>
            </a:lvl4pPr>
            <a:lvl5pPr indent="-355600" lvl="4" marL="2286000" algn="l">
              <a:lnSpc>
                <a:spcPct val="90000"/>
              </a:lnSpc>
              <a:spcBef>
                <a:spcPts val="500"/>
              </a:spcBef>
              <a:spcAft>
                <a:spcPts val="0"/>
              </a:spcAft>
              <a:buClr>
                <a:srgbClr val="53575A"/>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165" name="Google Shape;165;p62"/>
          <p:cNvSpPr txBox="1"/>
          <p:nvPr>
            <p:ph idx="2" type="body"/>
          </p:nvPr>
        </p:nvSpPr>
        <p:spPr>
          <a:xfrm>
            <a:off x="839788" y="2057400"/>
            <a:ext cx="3932237" cy="346621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53575A"/>
              </a:buClr>
              <a:buSzPts val="1600"/>
              <a:buNone/>
              <a:defRPr sz="1600"/>
            </a:lvl1pPr>
            <a:lvl2pPr indent="-228600" lvl="1" marL="914400" algn="l">
              <a:lnSpc>
                <a:spcPct val="90000"/>
              </a:lnSpc>
              <a:spcBef>
                <a:spcPts val="500"/>
              </a:spcBef>
              <a:spcAft>
                <a:spcPts val="0"/>
              </a:spcAft>
              <a:buClr>
                <a:srgbClr val="53575A"/>
              </a:buClr>
              <a:buSzPts val="1400"/>
              <a:buNone/>
              <a:defRPr sz="1400"/>
            </a:lvl2pPr>
            <a:lvl3pPr indent="-228600" lvl="2" marL="1371600" algn="l">
              <a:lnSpc>
                <a:spcPct val="90000"/>
              </a:lnSpc>
              <a:spcBef>
                <a:spcPts val="500"/>
              </a:spcBef>
              <a:spcAft>
                <a:spcPts val="0"/>
              </a:spcAft>
              <a:buClr>
                <a:srgbClr val="53575A"/>
              </a:buClr>
              <a:buSzPts val="1200"/>
              <a:buNone/>
              <a:defRPr sz="1200"/>
            </a:lvl3pPr>
            <a:lvl4pPr indent="-228600" lvl="3" marL="1828800" algn="l">
              <a:lnSpc>
                <a:spcPct val="90000"/>
              </a:lnSpc>
              <a:spcBef>
                <a:spcPts val="500"/>
              </a:spcBef>
              <a:spcAft>
                <a:spcPts val="0"/>
              </a:spcAft>
              <a:buClr>
                <a:srgbClr val="53575A"/>
              </a:buClr>
              <a:buSzPts val="1000"/>
              <a:buNone/>
              <a:defRPr sz="1000"/>
            </a:lvl4pPr>
            <a:lvl5pPr indent="-228600" lvl="4" marL="2286000" algn="l">
              <a:lnSpc>
                <a:spcPct val="90000"/>
              </a:lnSpc>
              <a:spcBef>
                <a:spcPts val="500"/>
              </a:spcBef>
              <a:spcAft>
                <a:spcPts val="0"/>
              </a:spcAft>
              <a:buClr>
                <a:srgbClr val="53575A"/>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66" name="Google Shape;166;p62"/>
          <p:cNvSpPr txBox="1"/>
          <p:nvPr>
            <p:ph idx="12" type="sldNum"/>
          </p:nvPr>
        </p:nvSpPr>
        <p:spPr>
          <a:xfrm>
            <a:off x="8610600" y="6117246"/>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67" name="Shape 167"/>
        <p:cNvGrpSpPr/>
        <p:nvPr/>
      </p:nvGrpSpPr>
      <p:grpSpPr>
        <a:xfrm>
          <a:off x="0" y="0"/>
          <a:ext cx="0" cy="0"/>
          <a:chOff x="0" y="0"/>
          <a:chExt cx="0" cy="0"/>
        </a:xfrm>
      </p:grpSpPr>
      <p:sp>
        <p:nvSpPr>
          <p:cNvPr id="168" name="Google Shape;168;p6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002F6D"/>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9" name="Google Shape;169;p63"/>
          <p:cNvSpPr/>
          <p:nvPr>
            <p:ph idx="2" type="pic"/>
          </p:nvPr>
        </p:nvSpPr>
        <p:spPr>
          <a:xfrm>
            <a:off x="5183188" y="987425"/>
            <a:ext cx="7008812" cy="4711626"/>
          </a:xfrm>
          <a:prstGeom prst="rect">
            <a:avLst/>
          </a:prstGeom>
          <a:noFill/>
          <a:ln>
            <a:noFill/>
          </a:ln>
        </p:spPr>
      </p:sp>
      <p:sp>
        <p:nvSpPr>
          <p:cNvPr id="170" name="Google Shape;170;p63"/>
          <p:cNvSpPr txBox="1"/>
          <p:nvPr>
            <p:ph idx="1" type="body"/>
          </p:nvPr>
        </p:nvSpPr>
        <p:spPr>
          <a:xfrm>
            <a:off x="839788" y="2057400"/>
            <a:ext cx="3932237" cy="336520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53575A"/>
              </a:buClr>
              <a:buSzPts val="1600"/>
              <a:buNone/>
              <a:defRPr sz="1600"/>
            </a:lvl1pPr>
            <a:lvl2pPr indent="-228600" lvl="1" marL="914400" algn="l">
              <a:lnSpc>
                <a:spcPct val="90000"/>
              </a:lnSpc>
              <a:spcBef>
                <a:spcPts val="500"/>
              </a:spcBef>
              <a:spcAft>
                <a:spcPts val="0"/>
              </a:spcAft>
              <a:buClr>
                <a:srgbClr val="53575A"/>
              </a:buClr>
              <a:buSzPts val="1400"/>
              <a:buNone/>
              <a:defRPr sz="1400"/>
            </a:lvl2pPr>
            <a:lvl3pPr indent="-228600" lvl="2" marL="1371600" algn="l">
              <a:lnSpc>
                <a:spcPct val="90000"/>
              </a:lnSpc>
              <a:spcBef>
                <a:spcPts val="500"/>
              </a:spcBef>
              <a:spcAft>
                <a:spcPts val="0"/>
              </a:spcAft>
              <a:buClr>
                <a:srgbClr val="53575A"/>
              </a:buClr>
              <a:buSzPts val="1200"/>
              <a:buNone/>
              <a:defRPr sz="1200"/>
            </a:lvl3pPr>
            <a:lvl4pPr indent="-228600" lvl="3" marL="1828800" algn="l">
              <a:lnSpc>
                <a:spcPct val="90000"/>
              </a:lnSpc>
              <a:spcBef>
                <a:spcPts val="500"/>
              </a:spcBef>
              <a:spcAft>
                <a:spcPts val="0"/>
              </a:spcAft>
              <a:buClr>
                <a:srgbClr val="53575A"/>
              </a:buClr>
              <a:buSzPts val="1000"/>
              <a:buNone/>
              <a:defRPr sz="1000"/>
            </a:lvl4pPr>
            <a:lvl5pPr indent="-228600" lvl="4" marL="2286000" algn="l">
              <a:lnSpc>
                <a:spcPct val="90000"/>
              </a:lnSpc>
              <a:spcBef>
                <a:spcPts val="500"/>
              </a:spcBef>
              <a:spcAft>
                <a:spcPts val="0"/>
              </a:spcAft>
              <a:buClr>
                <a:srgbClr val="53575A"/>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71" name="Google Shape;171;p63"/>
          <p:cNvSpPr txBox="1"/>
          <p:nvPr>
            <p:ph idx="12" type="sldNum"/>
          </p:nvPr>
        </p:nvSpPr>
        <p:spPr>
          <a:xfrm>
            <a:off x="8610600" y="6117246"/>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type="blank">
  <p:cSld name="BLANK">
    <p:spTree>
      <p:nvGrpSpPr>
        <p:cNvPr id="172" name="Shape 172"/>
        <p:cNvGrpSpPr/>
        <p:nvPr/>
      </p:nvGrpSpPr>
      <p:grpSpPr>
        <a:xfrm>
          <a:off x="0" y="0"/>
          <a:ext cx="0" cy="0"/>
          <a:chOff x="0" y="0"/>
          <a:chExt cx="0" cy="0"/>
        </a:xfrm>
      </p:grpSpPr>
      <p:sp>
        <p:nvSpPr>
          <p:cNvPr id="173" name="Google Shape;173;p64"/>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74" name="Google Shape;174;p64"/>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75" name="Google Shape;175;p64"/>
          <p:cNvSpPr txBox="1"/>
          <p:nvPr>
            <p:ph idx="12" type="sldNum"/>
          </p:nvPr>
        </p:nvSpPr>
        <p:spPr>
          <a:xfrm>
            <a:off x="8610600" y="6117246"/>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 Small Content Right">
  <p:cSld name="Text / Small Content Right">
    <p:spTree>
      <p:nvGrpSpPr>
        <p:cNvPr id="176" name="Shape 176"/>
        <p:cNvGrpSpPr/>
        <p:nvPr/>
      </p:nvGrpSpPr>
      <p:grpSpPr>
        <a:xfrm>
          <a:off x="0" y="0"/>
          <a:ext cx="0" cy="0"/>
          <a:chOff x="0" y="0"/>
          <a:chExt cx="0" cy="0"/>
        </a:xfrm>
      </p:grpSpPr>
      <p:sp>
        <p:nvSpPr>
          <p:cNvPr id="177" name="Google Shape;177;p6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002F6D"/>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8" name="Google Shape;178;p65"/>
          <p:cNvSpPr txBox="1"/>
          <p:nvPr>
            <p:ph idx="1" type="body"/>
          </p:nvPr>
        </p:nvSpPr>
        <p:spPr>
          <a:xfrm>
            <a:off x="0" y="1832610"/>
            <a:ext cx="6035675" cy="401955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53575A"/>
              </a:buClr>
              <a:buSzPts val="1800"/>
              <a:buChar char="•"/>
              <a:defRPr/>
            </a:lvl1pPr>
            <a:lvl2pPr indent="-342900" lvl="1" marL="914400" algn="l">
              <a:lnSpc>
                <a:spcPct val="90000"/>
              </a:lnSpc>
              <a:spcBef>
                <a:spcPts val="500"/>
              </a:spcBef>
              <a:spcAft>
                <a:spcPts val="0"/>
              </a:spcAft>
              <a:buClr>
                <a:srgbClr val="53575A"/>
              </a:buClr>
              <a:buSzPts val="1800"/>
              <a:buChar char="•"/>
              <a:defRPr/>
            </a:lvl2pPr>
            <a:lvl3pPr indent="-342900" lvl="2" marL="1371600" algn="l">
              <a:lnSpc>
                <a:spcPct val="90000"/>
              </a:lnSpc>
              <a:spcBef>
                <a:spcPts val="500"/>
              </a:spcBef>
              <a:spcAft>
                <a:spcPts val="0"/>
              </a:spcAft>
              <a:buClr>
                <a:srgbClr val="53575A"/>
              </a:buClr>
              <a:buSzPts val="1800"/>
              <a:buChar char="•"/>
              <a:defRPr/>
            </a:lvl3pPr>
            <a:lvl4pPr indent="-342900" lvl="3" marL="1828800" algn="l">
              <a:lnSpc>
                <a:spcPct val="90000"/>
              </a:lnSpc>
              <a:spcBef>
                <a:spcPts val="500"/>
              </a:spcBef>
              <a:spcAft>
                <a:spcPts val="0"/>
              </a:spcAft>
              <a:buClr>
                <a:srgbClr val="53575A"/>
              </a:buClr>
              <a:buSzPts val="1800"/>
              <a:buChar char="•"/>
              <a:defRPr/>
            </a:lvl4pPr>
            <a:lvl5pPr indent="-342900" lvl="4" marL="2286000" algn="l">
              <a:lnSpc>
                <a:spcPct val="90000"/>
              </a:lnSpc>
              <a:spcBef>
                <a:spcPts val="500"/>
              </a:spcBef>
              <a:spcAft>
                <a:spcPts val="0"/>
              </a:spcAft>
              <a:buClr>
                <a:srgbClr val="53575A"/>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9" name="Google Shape;179;p65"/>
          <p:cNvSpPr txBox="1"/>
          <p:nvPr>
            <p:ph idx="2" type="body"/>
          </p:nvPr>
        </p:nvSpPr>
        <p:spPr>
          <a:xfrm>
            <a:off x="6035675" y="1828800"/>
            <a:ext cx="5486400" cy="4023360"/>
          </a:xfrm>
          <a:prstGeom prst="rect">
            <a:avLst/>
          </a:prstGeom>
          <a:noFill/>
          <a:ln>
            <a:noFill/>
          </a:ln>
        </p:spPr>
        <p:txBody>
          <a:bodyPr anchorCtr="0" anchor="t" bIns="45700" lIns="91425" spcFirstLastPara="1" rIns="0" wrap="square" tIns="45700">
            <a:normAutofit/>
          </a:bodyPr>
          <a:lstStyle>
            <a:lvl1pPr indent="-228600" lvl="0" marL="457200" algn="l">
              <a:lnSpc>
                <a:spcPct val="90000"/>
              </a:lnSpc>
              <a:spcBef>
                <a:spcPts val="1000"/>
              </a:spcBef>
              <a:spcAft>
                <a:spcPts val="0"/>
              </a:spcAft>
              <a:buClr>
                <a:srgbClr val="53575A"/>
              </a:buClr>
              <a:buSzPts val="2800"/>
              <a:buNone/>
              <a:defRPr/>
            </a:lvl1pPr>
            <a:lvl2pPr indent="-342900" lvl="1" marL="914400" algn="l">
              <a:lnSpc>
                <a:spcPct val="90000"/>
              </a:lnSpc>
              <a:spcBef>
                <a:spcPts val="500"/>
              </a:spcBef>
              <a:spcAft>
                <a:spcPts val="0"/>
              </a:spcAft>
              <a:buClr>
                <a:srgbClr val="53575A"/>
              </a:buClr>
              <a:buSzPts val="1800"/>
              <a:buChar char="•"/>
              <a:defRPr/>
            </a:lvl2pPr>
            <a:lvl3pPr indent="-342900" lvl="2" marL="1371600" algn="l">
              <a:lnSpc>
                <a:spcPct val="90000"/>
              </a:lnSpc>
              <a:spcBef>
                <a:spcPts val="500"/>
              </a:spcBef>
              <a:spcAft>
                <a:spcPts val="0"/>
              </a:spcAft>
              <a:buClr>
                <a:srgbClr val="53575A"/>
              </a:buClr>
              <a:buSzPts val="1800"/>
              <a:buChar char="•"/>
              <a:defRPr/>
            </a:lvl3pPr>
            <a:lvl4pPr indent="-342900" lvl="3" marL="1828800" algn="l">
              <a:lnSpc>
                <a:spcPct val="90000"/>
              </a:lnSpc>
              <a:spcBef>
                <a:spcPts val="500"/>
              </a:spcBef>
              <a:spcAft>
                <a:spcPts val="0"/>
              </a:spcAft>
              <a:buClr>
                <a:srgbClr val="53575A"/>
              </a:buClr>
              <a:buSzPts val="1800"/>
              <a:buChar char="•"/>
              <a:defRPr/>
            </a:lvl4pPr>
            <a:lvl5pPr indent="-342900" lvl="4" marL="2286000" algn="l">
              <a:lnSpc>
                <a:spcPct val="90000"/>
              </a:lnSpc>
              <a:spcBef>
                <a:spcPts val="500"/>
              </a:spcBef>
              <a:spcAft>
                <a:spcPts val="0"/>
              </a:spcAft>
              <a:buClr>
                <a:srgbClr val="53575A"/>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0" name="Google Shape;180;p65"/>
          <p:cNvSpPr txBox="1"/>
          <p:nvPr>
            <p:ph idx="12" type="sldNum"/>
          </p:nvPr>
        </p:nvSpPr>
        <p:spPr>
          <a:xfrm>
            <a:off x="8610600" y="6117246"/>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88" name="Shape 188"/>
        <p:cNvGrpSpPr/>
        <p:nvPr/>
      </p:nvGrpSpPr>
      <p:grpSpPr>
        <a:xfrm>
          <a:off x="0" y="0"/>
          <a:ext cx="0" cy="0"/>
          <a:chOff x="0" y="0"/>
          <a:chExt cx="0" cy="0"/>
        </a:xfrm>
      </p:grpSpPr>
      <p:sp>
        <p:nvSpPr>
          <p:cNvPr id="189" name="Google Shape;189;p2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002F6D"/>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0" name="Google Shape;190;p29"/>
          <p:cNvSpPr txBox="1"/>
          <p:nvPr>
            <p:ph idx="1" type="body"/>
          </p:nvPr>
        </p:nvSpPr>
        <p:spPr>
          <a:xfrm>
            <a:off x="838200" y="1825625"/>
            <a:ext cx="10515600" cy="365451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53575A"/>
              </a:buClr>
              <a:buSzPts val="1800"/>
              <a:buChar char="•"/>
              <a:defRPr/>
            </a:lvl1pPr>
            <a:lvl2pPr indent="-342900" lvl="1" marL="914400" algn="l">
              <a:lnSpc>
                <a:spcPct val="90000"/>
              </a:lnSpc>
              <a:spcBef>
                <a:spcPts val="500"/>
              </a:spcBef>
              <a:spcAft>
                <a:spcPts val="0"/>
              </a:spcAft>
              <a:buClr>
                <a:srgbClr val="53575A"/>
              </a:buClr>
              <a:buSzPts val="1800"/>
              <a:buChar char="•"/>
              <a:defRPr/>
            </a:lvl2pPr>
            <a:lvl3pPr indent="-342900" lvl="2" marL="1371600" algn="l">
              <a:lnSpc>
                <a:spcPct val="90000"/>
              </a:lnSpc>
              <a:spcBef>
                <a:spcPts val="500"/>
              </a:spcBef>
              <a:spcAft>
                <a:spcPts val="0"/>
              </a:spcAft>
              <a:buClr>
                <a:srgbClr val="53575A"/>
              </a:buClr>
              <a:buSzPts val="1800"/>
              <a:buChar char="•"/>
              <a:defRPr/>
            </a:lvl3pPr>
            <a:lvl4pPr indent="-342900" lvl="3" marL="1828800" algn="l">
              <a:lnSpc>
                <a:spcPct val="90000"/>
              </a:lnSpc>
              <a:spcBef>
                <a:spcPts val="500"/>
              </a:spcBef>
              <a:spcAft>
                <a:spcPts val="0"/>
              </a:spcAft>
              <a:buClr>
                <a:srgbClr val="53575A"/>
              </a:buClr>
              <a:buSzPts val="1800"/>
              <a:buChar char="•"/>
              <a:defRPr/>
            </a:lvl4pPr>
            <a:lvl5pPr indent="-342900" lvl="4" marL="2286000" algn="l">
              <a:lnSpc>
                <a:spcPct val="90000"/>
              </a:lnSpc>
              <a:spcBef>
                <a:spcPts val="500"/>
              </a:spcBef>
              <a:spcAft>
                <a:spcPts val="0"/>
              </a:spcAft>
              <a:buClr>
                <a:srgbClr val="53575A"/>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1" name="Google Shape;191;p29"/>
          <p:cNvSpPr txBox="1"/>
          <p:nvPr>
            <p:ph idx="12" type="sldNum"/>
          </p:nvPr>
        </p:nvSpPr>
        <p:spPr>
          <a:xfrm>
            <a:off x="8610600" y="6117246"/>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 Small Content Right">
  <p:cSld name="Text / Small Content Right">
    <p:spTree>
      <p:nvGrpSpPr>
        <p:cNvPr id="29" name="Shape 29"/>
        <p:cNvGrpSpPr/>
        <p:nvPr/>
      </p:nvGrpSpPr>
      <p:grpSpPr>
        <a:xfrm>
          <a:off x="0" y="0"/>
          <a:ext cx="0" cy="0"/>
          <a:chOff x="0" y="0"/>
          <a:chExt cx="0" cy="0"/>
        </a:xfrm>
      </p:grpSpPr>
      <p:sp>
        <p:nvSpPr>
          <p:cNvPr id="30" name="Google Shape;30;p30"/>
          <p:cNvSpPr txBox="1"/>
          <p:nvPr>
            <p:ph type="title"/>
          </p:nvPr>
        </p:nvSpPr>
        <p:spPr>
          <a:xfrm>
            <a:off x="0" y="1"/>
            <a:ext cx="12192000" cy="1828800"/>
          </a:xfrm>
          <a:prstGeom prst="rect">
            <a:avLst/>
          </a:prstGeom>
          <a:noFill/>
          <a:ln>
            <a:noFill/>
          </a:ln>
        </p:spPr>
        <p:txBody>
          <a:bodyPr anchorCtr="0" anchor="t" bIns="45700" lIns="457200" spcFirstLastPara="1" rIns="457200" wrap="square" tIns="457200">
            <a:normAutofit/>
          </a:bodyPr>
          <a:lstStyle>
            <a:lvl1pPr lvl="0" algn="l">
              <a:lnSpc>
                <a:spcPct val="90000"/>
              </a:lnSpc>
              <a:spcBef>
                <a:spcPts val="0"/>
              </a:spcBef>
              <a:spcAft>
                <a:spcPts val="0"/>
              </a:spcAft>
              <a:buClr>
                <a:srgbClr val="002F6D"/>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30"/>
          <p:cNvSpPr txBox="1"/>
          <p:nvPr>
            <p:ph idx="1" type="body"/>
          </p:nvPr>
        </p:nvSpPr>
        <p:spPr>
          <a:xfrm>
            <a:off x="0" y="1832610"/>
            <a:ext cx="6035675" cy="4019550"/>
          </a:xfrm>
          <a:prstGeom prst="rect">
            <a:avLst/>
          </a:prstGeom>
          <a:noFill/>
          <a:ln>
            <a:noFill/>
          </a:ln>
        </p:spPr>
        <p:txBody>
          <a:bodyPr anchorCtr="0" anchor="t" bIns="228600" lIns="685800" spcFirstLastPara="1" rIns="685800" wrap="square" tIns="45700">
            <a:normAutofit/>
          </a:bodyPr>
          <a:lstStyle>
            <a:lvl1pPr indent="-342900" lvl="0" marL="457200" algn="l">
              <a:lnSpc>
                <a:spcPct val="90000"/>
              </a:lnSpc>
              <a:spcBef>
                <a:spcPts val="1000"/>
              </a:spcBef>
              <a:spcAft>
                <a:spcPts val="0"/>
              </a:spcAft>
              <a:buClr>
                <a:srgbClr val="53575A"/>
              </a:buClr>
              <a:buSzPts val="1800"/>
              <a:buChar char="•"/>
              <a:defRPr/>
            </a:lvl1pPr>
            <a:lvl2pPr indent="-342900" lvl="1" marL="914400" algn="l">
              <a:lnSpc>
                <a:spcPct val="90000"/>
              </a:lnSpc>
              <a:spcBef>
                <a:spcPts val="500"/>
              </a:spcBef>
              <a:spcAft>
                <a:spcPts val="0"/>
              </a:spcAft>
              <a:buClr>
                <a:srgbClr val="53575A"/>
              </a:buClr>
              <a:buSzPts val="1800"/>
              <a:buChar char="•"/>
              <a:defRPr/>
            </a:lvl2pPr>
            <a:lvl3pPr indent="-342900" lvl="2" marL="1371600" algn="l">
              <a:lnSpc>
                <a:spcPct val="90000"/>
              </a:lnSpc>
              <a:spcBef>
                <a:spcPts val="500"/>
              </a:spcBef>
              <a:spcAft>
                <a:spcPts val="0"/>
              </a:spcAft>
              <a:buClr>
                <a:srgbClr val="53575A"/>
              </a:buClr>
              <a:buSzPts val="1800"/>
              <a:buChar char="•"/>
              <a:defRPr/>
            </a:lvl3pPr>
            <a:lvl4pPr indent="-342900" lvl="3" marL="1828800" algn="l">
              <a:lnSpc>
                <a:spcPct val="90000"/>
              </a:lnSpc>
              <a:spcBef>
                <a:spcPts val="500"/>
              </a:spcBef>
              <a:spcAft>
                <a:spcPts val="0"/>
              </a:spcAft>
              <a:buClr>
                <a:srgbClr val="53575A"/>
              </a:buClr>
              <a:buSzPts val="1800"/>
              <a:buChar char="•"/>
              <a:defRPr/>
            </a:lvl4pPr>
            <a:lvl5pPr indent="-342900" lvl="4" marL="2286000" algn="l">
              <a:lnSpc>
                <a:spcPct val="90000"/>
              </a:lnSpc>
              <a:spcBef>
                <a:spcPts val="500"/>
              </a:spcBef>
              <a:spcAft>
                <a:spcPts val="0"/>
              </a:spcAft>
              <a:buClr>
                <a:srgbClr val="53575A"/>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30"/>
          <p:cNvSpPr txBox="1"/>
          <p:nvPr>
            <p:ph idx="2" type="body"/>
          </p:nvPr>
        </p:nvSpPr>
        <p:spPr>
          <a:xfrm>
            <a:off x="6035675" y="1828800"/>
            <a:ext cx="5486400" cy="4023360"/>
          </a:xfrm>
          <a:prstGeom prst="rect">
            <a:avLst/>
          </a:prstGeom>
          <a:noFill/>
          <a:ln>
            <a:noFill/>
          </a:ln>
        </p:spPr>
        <p:txBody>
          <a:bodyPr anchorCtr="0" anchor="t" bIns="228600" lIns="685800" spcFirstLastPara="1" rIns="0" wrap="square" tIns="45700">
            <a:normAutofit/>
          </a:bodyPr>
          <a:lstStyle>
            <a:lvl1pPr indent="-228600" lvl="0" marL="457200" algn="l">
              <a:lnSpc>
                <a:spcPct val="90000"/>
              </a:lnSpc>
              <a:spcBef>
                <a:spcPts val="1000"/>
              </a:spcBef>
              <a:spcAft>
                <a:spcPts val="0"/>
              </a:spcAft>
              <a:buClr>
                <a:srgbClr val="53575A"/>
              </a:buClr>
              <a:buSzPts val="2800"/>
              <a:buNone/>
              <a:defRPr/>
            </a:lvl1pPr>
            <a:lvl2pPr indent="-342900" lvl="1" marL="914400" algn="l">
              <a:lnSpc>
                <a:spcPct val="90000"/>
              </a:lnSpc>
              <a:spcBef>
                <a:spcPts val="500"/>
              </a:spcBef>
              <a:spcAft>
                <a:spcPts val="0"/>
              </a:spcAft>
              <a:buClr>
                <a:srgbClr val="53575A"/>
              </a:buClr>
              <a:buSzPts val="1800"/>
              <a:buChar char="•"/>
              <a:defRPr/>
            </a:lvl2pPr>
            <a:lvl3pPr indent="-342900" lvl="2" marL="1371600" algn="l">
              <a:lnSpc>
                <a:spcPct val="90000"/>
              </a:lnSpc>
              <a:spcBef>
                <a:spcPts val="500"/>
              </a:spcBef>
              <a:spcAft>
                <a:spcPts val="0"/>
              </a:spcAft>
              <a:buClr>
                <a:srgbClr val="53575A"/>
              </a:buClr>
              <a:buSzPts val="1800"/>
              <a:buChar char="•"/>
              <a:defRPr/>
            </a:lvl3pPr>
            <a:lvl4pPr indent="-342900" lvl="3" marL="1828800" algn="l">
              <a:lnSpc>
                <a:spcPct val="90000"/>
              </a:lnSpc>
              <a:spcBef>
                <a:spcPts val="500"/>
              </a:spcBef>
              <a:spcAft>
                <a:spcPts val="0"/>
              </a:spcAft>
              <a:buClr>
                <a:srgbClr val="53575A"/>
              </a:buClr>
              <a:buSzPts val="1800"/>
              <a:buChar char="•"/>
              <a:defRPr/>
            </a:lvl4pPr>
            <a:lvl5pPr indent="-342900" lvl="4" marL="2286000" algn="l">
              <a:lnSpc>
                <a:spcPct val="90000"/>
              </a:lnSpc>
              <a:spcBef>
                <a:spcPts val="500"/>
              </a:spcBef>
              <a:spcAft>
                <a:spcPts val="0"/>
              </a:spcAft>
              <a:buClr>
                <a:srgbClr val="53575A"/>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30"/>
          <p:cNvSpPr txBox="1"/>
          <p:nvPr>
            <p:ph idx="12" type="sldNum"/>
          </p:nvPr>
        </p:nvSpPr>
        <p:spPr>
          <a:xfrm>
            <a:off x="11330940" y="6155346"/>
            <a:ext cx="365760" cy="365125"/>
          </a:xfrm>
          <a:prstGeom prst="rect">
            <a:avLst/>
          </a:prstGeom>
          <a:solidFill>
            <a:schemeClr val="lt1"/>
          </a:solid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92" name="Shape 192"/>
        <p:cNvGrpSpPr/>
        <p:nvPr/>
      </p:nvGrpSpPr>
      <p:grpSpPr>
        <a:xfrm>
          <a:off x="0" y="0"/>
          <a:ext cx="0" cy="0"/>
          <a:chOff x="0" y="0"/>
          <a:chExt cx="0" cy="0"/>
        </a:xfrm>
      </p:grpSpPr>
      <p:sp>
        <p:nvSpPr>
          <p:cNvPr id="193" name="Google Shape;193;p66"/>
          <p:cNvSpPr txBox="1"/>
          <p:nvPr>
            <p:ph type="ctrTitle"/>
          </p:nvPr>
        </p:nvSpPr>
        <p:spPr>
          <a:xfrm>
            <a:off x="1524000" y="2764465"/>
            <a:ext cx="9144000" cy="786809"/>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002F6D"/>
              </a:buClr>
              <a:buSzPts val="4800"/>
              <a:buFont typeface="Arial"/>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4" name="Google Shape;194;p66"/>
          <p:cNvSpPr txBox="1"/>
          <p:nvPr>
            <p:ph idx="1" type="subTitle"/>
          </p:nvPr>
        </p:nvSpPr>
        <p:spPr>
          <a:xfrm>
            <a:off x="1524000" y="2235754"/>
            <a:ext cx="9144000" cy="480864"/>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rgbClr val="53575A"/>
              </a:buClr>
              <a:buSzPts val="2400"/>
              <a:buNone/>
              <a:defRPr sz="2400"/>
            </a:lvl1pPr>
            <a:lvl2pPr lvl="1" algn="ctr">
              <a:lnSpc>
                <a:spcPct val="90000"/>
              </a:lnSpc>
              <a:spcBef>
                <a:spcPts val="500"/>
              </a:spcBef>
              <a:spcAft>
                <a:spcPts val="0"/>
              </a:spcAft>
              <a:buClr>
                <a:srgbClr val="53575A"/>
              </a:buClr>
              <a:buSzPts val="2000"/>
              <a:buNone/>
              <a:defRPr sz="2000"/>
            </a:lvl2pPr>
            <a:lvl3pPr lvl="2" algn="ctr">
              <a:lnSpc>
                <a:spcPct val="90000"/>
              </a:lnSpc>
              <a:spcBef>
                <a:spcPts val="500"/>
              </a:spcBef>
              <a:spcAft>
                <a:spcPts val="0"/>
              </a:spcAft>
              <a:buClr>
                <a:srgbClr val="53575A"/>
              </a:buClr>
              <a:buSzPts val="1800"/>
              <a:buNone/>
              <a:defRPr sz="1800"/>
            </a:lvl3pPr>
            <a:lvl4pPr lvl="3" algn="ctr">
              <a:lnSpc>
                <a:spcPct val="90000"/>
              </a:lnSpc>
              <a:spcBef>
                <a:spcPts val="500"/>
              </a:spcBef>
              <a:spcAft>
                <a:spcPts val="0"/>
              </a:spcAft>
              <a:buClr>
                <a:srgbClr val="53575A"/>
              </a:buClr>
              <a:buSzPts val="1600"/>
              <a:buNone/>
              <a:defRPr sz="1600"/>
            </a:lvl4pPr>
            <a:lvl5pPr lvl="4" algn="ctr">
              <a:lnSpc>
                <a:spcPct val="90000"/>
              </a:lnSpc>
              <a:spcBef>
                <a:spcPts val="500"/>
              </a:spcBef>
              <a:spcAft>
                <a:spcPts val="0"/>
              </a:spcAft>
              <a:buClr>
                <a:srgbClr val="53575A"/>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95" name="Google Shape;195;p66"/>
          <p:cNvSpPr txBox="1"/>
          <p:nvPr>
            <p:ph idx="12" type="sldNum"/>
          </p:nvPr>
        </p:nvSpPr>
        <p:spPr>
          <a:xfrm>
            <a:off x="8610600" y="6117246"/>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196" name="Shape 196"/>
        <p:cNvGrpSpPr/>
        <p:nvPr/>
      </p:nvGrpSpPr>
      <p:grpSpPr>
        <a:xfrm>
          <a:off x="0" y="0"/>
          <a:ext cx="0" cy="0"/>
          <a:chOff x="0" y="0"/>
          <a:chExt cx="0" cy="0"/>
        </a:xfrm>
      </p:grpSpPr>
      <p:sp>
        <p:nvSpPr>
          <p:cNvPr id="197" name="Google Shape;197;p6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002F6D"/>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8" name="Google Shape;198;p67"/>
          <p:cNvSpPr txBox="1"/>
          <p:nvPr>
            <p:ph idx="1" type="body"/>
          </p:nvPr>
        </p:nvSpPr>
        <p:spPr>
          <a:xfrm>
            <a:off x="838200" y="1825625"/>
            <a:ext cx="5038596" cy="3506603"/>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53575A"/>
              </a:buClr>
              <a:buSzPts val="1800"/>
              <a:buChar char="•"/>
              <a:defRPr/>
            </a:lvl1pPr>
            <a:lvl2pPr indent="-342900" lvl="1" marL="914400" algn="l">
              <a:lnSpc>
                <a:spcPct val="90000"/>
              </a:lnSpc>
              <a:spcBef>
                <a:spcPts val="500"/>
              </a:spcBef>
              <a:spcAft>
                <a:spcPts val="0"/>
              </a:spcAft>
              <a:buClr>
                <a:srgbClr val="53575A"/>
              </a:buClr>
              <a:buSzPts val="1800"/>
              <a:buChar char="•"/>
              <a:defRPr/>
            </a:lvl2pPr>
            <a:lvl3pPr indent="-342900" lvl="2" marL="1371600" algn="l">
              <a:lnSpc>
                <a:spcPct val="90000"/>
              </a:lnSpc>
              <a:spcBef>
                <a:spcPts val="500"/>
              </a:spcBef>
              <a:spcAft>
                <a:spcPts val="0"/>
              </a:spcAft>
              <a:buClr>
                <a:srgbClr val="53575A"/>
              </a:buClr>
              <a:buSzPts val="1800"/>
              <a:buChar char="•"/>
              <a:defRPr/>
            </a:lvl3pPr>
            <a:lvl4pPr indent="-342900" lvl="3" marL="1828800" algn="l">
              <a:lnSpc>
                <a:spcPct val="90000"/>
              </a:lnSpc>
              <a:spcBef>
                <a:spcPts val="500"/>
              </a:spcBef>
              <a:spcAft>
                <a:spcPts val="0"/>
              </a:spcAft>
              <a:buClr>
                <a:srgbClr val="53575A"/>
              </a:buClr>
              <a:buSzPts val="1800"/>
              <a:buChar char="•"/>
              <a:defRPr/>
            </a:lvl4pPr>
            <a:lvl5pPr indent="-342900" lvl="4" marL="2286000" algn="l">
              <a:lnSpc>
                <a:spcPct val="90000"/>
              </a:lnSpc>
              <a:spcBef>
                <a:spcPts val="500"/>
              </a:spcBef>
              <a:spcAft>
                <a:spcPts val="0"/>
              </a:spcAft>
              <a:buClr>
                <a:srgbClr val="53575A"/>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9" name="Google Shape;199;p67"/>
          <p:cNvSpPr txBox="1"/>
          <p:nvPr>
            <p:ph idx="2" type="body"/>
          </p:nvPr>
        </p:nvSpPr>
        <p:spPr>
          <a:xfrm>
            <a:off x="6315205" y="1825625"/>
            <a:ext cx="5038596" cy="3506603"/>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53575A"/>
              </a:buClr>
              <a:buSzPts val="1800"/>
              <a:buChar char="•"/>
              <a:defRPr/>
            </a:lvl1pPr>
            <a:lvl2pPr indent="-342900" lvl="1" marL="914400" algn="l">
              <a:lnSpc>
                <a:spcPct val="90000"/>
              </a:lnSpc>
              <a:spcBef>
                <a:spcPts val="500"/>
              </a:spcBef>
              <a:spcAft>
                <a:spcPts val="0"/>
              </a:spcAft>
              <a:buClr>
                <a:srgbClr val="53575A"/>
              </a:buClr>
              <a:buSzPts val="1800"/>
              <a:buChar char="•"/>
              <a:defRPr/>
            </a:lvl2pPr>
            <a:lvl3pPr indent="-342900" lvl="2" marL="1371600" algn="l">
              <a:lnSpc>
                <a:spcPct val="90000"/>
              </a:lnSpc>
              <a:spcBef>
                <a:spcPts val="500"/>
              </a:spcBef>
              <a:spcAft>
                <a:spcPts val="0"/>
              </a:spcAft>
              <a:buClr>
                <a:srgbClr val="53575A"/>
              </a:buClr>
              <a:buSzPts val="1800"/>
              <a:buChar char="•"/>
              <a:defRPr/>
            </a:lvl3pPr>
            <a:lvl4pPr indent="-342900" lvl="3" marL="1828800" algn="l">
              <a:lnSpc>
                <a:spcPct val="90000"/>
              </a:lnSpc>
              <a:spcBef>
                <a:spcPts val="500"/>
              </a:spcBef>
              <a:spcAft>
                <a:spcPts val="0"/>
              </a:spcAft>
              <a:buClr>
                <a:srgbClr val="53575A"/>
              </a:buClr>
              <a:buSzPts val="1800"/>
              <a:buChar char="•"/>
              <a:defRPr/>
            </a:lvl4pPr>
            <a:lvl5pPr indent="-342900" lvl="4" marL="2286000" algn="l">
              <a:lnSpc>
                <a:spcPct val="90000"/>
              </a:lnSpc>
              <a:spcBef>
                <a:spcPts val="500"/>
              </a:spcBef>
              <a:spcAft>
                <a:spcPts val="0"/>
              </a:spcAft>
              <a:buClr>
                <a:srgbClr val="53575A"/>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0" name="Google Shape;200;p67"/>
          <p:cNvSpPr txBox="1"/>
          <p:nvPr>
            <p:ph idx="12" type="sldNum"/>
          </p:nvPr>
        </p:nvSpPr>
        <p:spPr>
          <a:xfrm>
            <a:off x="8610600" y="6117246"/>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01" name="Shape 201"/>
        <p:cNvGrpSpPr/>
        <p:nvPr/>
      </p:nvGrpSpPr>
      <p:grpSpPr>
        <a:xfrm>
          <a:off x="0" y="0"/>
          <a:ext cx="0" cy="0"/>
          <a:chOff x="0" y="0"/>
          <a:chExt cx="0" cy="0"/>
        </a:xfrm>
      </p:grpSpPr>
      <p:sp>
        <p:nvSpPr>
          <p:cNvPr id="202" name="Google Shape;202;p68"/>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002F6D"/>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3" name="Google Shape;203;p68"/>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rgbClr val="53575A"/>
              </a:buClr>
              <a:buSzPts val="2400"/>
              <a:buNone/>
              <a:defRPr b="1" sz="2400"/>
            </a:lvl1pPr>
            <a:lvl2pPr indent="-228600" lvl="1" marL="914400" algn="l">
              <a:lnSpc>
                <a:spcPct val="90000"/>
              </a:lnSpc>
              <a:spcBef>
                <a:spcPts val="500"/>
              </a:spcBef>
              <a:spcAft>
                <a:spcPts val="0"/>
              </a:spcAft>
              <a:buClr>
                <a:srgbClr val="53575A"/>
              </a:buClr>
              <a:buSzPts val="2000"/>
              <a:buNone/>
              <a:defRPr b="1" sz="2000"/>
            </a:lvl2pPr>
            <a:lvl3pPr indent="-228600" lvl="2" marL="1371600" algn="l">
              <a:lnSpc>
                <a:spcPct val="90000"/>
              </a:lnSpc>
              <a:spcBef>
                <a:spcPts val="500"/>
              </a:spcBef>
              <a:spcAft>
                <a:spcPts val="0"/>
              </a:spcAft>
              <a:buClr>
                <a:srgbClr val="53575A"/>
              </a:buClr>
              <a:buSzPts val="1800"/>
              <a:buNone/>
              <a:defRPr b="1" sz="1800"/>
            </a:lvl3pPr>
            <a:lvl4pPr indent="-228600" lvl="3" marL="1828800" algn="l">
              <a:lnSpc>
                <a:spcPct val="90000"/>
              </a:lnSpc>
              <a:spcBef>
                <a:spcPts val="500"/>
              </a:spcBef>
              <a:spcAft>
                <a:spcPts val="0"/>
              </a:spcAft>
              <a:buClr>
                <a:srgbClr val="53575A"/>
              </a:buClr>
              <a:buSzPts val="1600"/>
              <a:buNone/>
              <a:defRPr b="1" sz="1600"/>
            </a:lvl4pPr>
            <a:lvl5pPr indent="-228600" lvl="4" marL="2286000" algn="l">
              <a:lnSpc>
                <a:spcPct val="90000"/>
              </a:lnSpc>
              <a:spcBef>
                <a:spcPts val="500"/>
              </a:spcBef>
              <a:spcAft>
                <a:spcPts val="0"/>
              </a:spcAft>
              <a:buClr>
                <a:srgbClr val="53575A"/>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04" name="Google Shape;204;p68"/>
          <p:cNvSpPr txBox="1"/>
          <p:nvPr>
            <p:ph idx="2" type="body"/>
          </p:nvPr>
        </p:nvSpPr>
        <p:spPr>
          <a:xfrm>
            <a:off x="839788" y="2505075"/>
            <a:ext cx="5157787" cy="304395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53575A"/>
              </a:buClr>
              <a:buSzPts val="1800"/>
              <a:buChar char="•"/>
              <a:defRPr/>
            </a:lvl1pPr>
            <a:lvl2pPr indent="-342900" lvl="1" marL="914400" algn="l">
              <a:lnSpc>
                <a:spcPct val="90000"/>
              </a:lnSpc>
              <a:spcBef>
                <a:spcPts val="500"/>
              </a:spcBef>
              <a:spcAft>
                <a:spcPts val="0"/>
              </a:spcAft>
              <a:buClr>
                <a:srgbClr val="53575A"/>
              </a:buClr>
              <a:buSzPts val="1800"/>
              <a:buChar char="•"/>
              <a:defRPr/>
            </a:lvl2pPr>
            <a:lvl3pPr indent="-342900" lvl="2" marL="1371600" algn="l">
              <a:lnSpc>
                <a:spcPct val="90000"/>
              </a:lnSpc>
              <a:spcBef>
                <a:spcPts val="500"/>
              </a:spcBef>
              <a:spcAft>
                <a:spcPts val="0"/>
              </a:spcAft>
              <a:buClr>
                <a:srgbClr val="53575A"/>
              </a:buClr>
              <a:buSzPts val="1800"/>
              <a:buChar char="•"/>
              <a:defRPr/>
            </a:lvl3pPr>
            <a:lvl4pPr indent="-342900" lvl="3" marL="1828800" algn="l">
              <a:lnSpc>
                <a:spcPct val="90000"/>
              </a:lnSpc>
              <a:spcBef>
                <a:spcPts val="500"/>
              </a:spcBef>
              <a:spcAft>
                <a:spcPts val="0"/>
              </a:spcAft>
              <a:buClr>
                <a:srgbClr val="53575A"/>
              </a:buClr>
              <a:buSzPts val="1800"/>
              <a:buChar char="•"/>
              <a:defRPr/>
            </a:lvl4pPr>
            <a:lvl5pPr indent="-342900" lvl="4" marL="2286000" algn="l">
              <a:lnSpc>
                <a:spcPct val="90000"/>
              </a:lnSpc>
              <a:spcBef>
                <a:spcPts val="500"/>
              </a:spcBef>
              <a:spcAft>
                <a:spcPts val="0"/>
              </a:spcAft>
              <a:buClr>
                <a:srgbClr val="53575A"/>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5" name="Google Shape;205;p68"/>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rgbClr val="53575A"/>
              </a:buClr>
              <a:buSzPts val="2400"/>
              <a:buNone/>
              <a:defRPr b="1" sz="2400"/>
            </a:lvl1pPr>
            <a:lvl2pPr indent="-228600" lvl="1" marL="914400" algn="l">
              <a:lnSpc>
                <a:spcPct val="90000"/>
              </a:lnSpc>
              <a:spcBef>
                <a:spcPts val="500"/>
              </a:spcBef>
              <a:spcAft>
                <a:spcPts val="0"/>
              </a:spcAft>
              <a:buClr>
                <a:srgbClr val="53575A"/>
              </a:buClr>
              <a:buSzPts val="2000"/>
              <a:buNone/>
              <a:defRPr b="1" sz="2000"/>
            </a:lvl2pPr>
            <a:lvl3pPr indent="-228600" lvl="2" marL="1371600" algn="l">
              <a:lnSpc>
                <a:spcPct val="90000"/>
              </a:lnSpc>
              <a:spcBef>
                <a:spcPts val="500"/>
              </a:spcBef>
              <a:spcAft>
                <a:spcPts val="0"/>
              </a:spcAft>
              <a:buClr>
                <a:srgbClr val="53575A"/>
              </a:buClr>
              <a:buSzPts val="1800"/>
              <a:buNone/>
              <a:defRPr b="1" sz="1800"/>
            </a:lvl3pPr>
            <a:lvl4pPr indent="-228600" lvl="3" marL="1828800" algn="l">
              <a:lnSpc>
                <a:spcPct val="90000"/>
              </a:lnSpc>
              <a:spcBef>
                <a:spcPts val="500"/>
              </a:spcBef>
              <a:spcAft>
                <a:spcPts val="0"/>
              </a:spcAft>
              <a:buClr>
                <a:srgbClr val="53575A"/>
              </a:buClr>
              <a:buSzPts val="1600"/>
              <a:buNone/>
              <a:defRPr b="1" sz="1600"/>
            </a:lvl4pPr>
            <a:lvl5pPr indent="-228600" lvl="4" marL="2286000" algn="l">
              <a:lnSpc>
                <a:spcPct val="90000"/>
              </a:lnSpc>
              <a:spcBef>
                <a:spcPts val="500"/>
              </a:spcBef>
              <a:spcAft>
                <a:spcPts val="0"/>
              </a:spcAft>
              <a:buClr>
                <a:srgbClr val="53575A"/>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06" name="Google Shape;206;p68"/>
          <p:cNvSpPr txBox="1"/>
          <p:nvPr>
            <p:ph idx="4" type="body"/>
          </p:nvPr>
        </p:nvSpPr>
        <p:spPr>
          <a:xfrm>
            <a:off x="6172200" y="2505075"/>
            <a:ext cx="5183188" cy="304395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53575A"/>
              </a:buClr>
              <a:buSzPts val="1800"/>
              <a:buChar char="•"/>
              <a:defRPr/>
            </a:lvl1pPr>
            <a:lvl2pPr indent="-342900" lvl="1" marL="914400" algn="l">
              <a:lnSpc>
                <a:spcPct val="90000"/>
              </a:lnSpc>
              <a:spcBef>
                <a:spcPts val="500"/>
              </a:spcBef>
              <a:spcAft>
                <a:spcPts val="0"/>
              </a:spcAft>
              <a:buClr>
                <a:srgbClr val="53575A"/>
              </a:buClr>
              <a:buSzPts val="1800"/>
              <a:buChar char="•"/>
              <a:defRPr/>
            </a:lvl2pPr>
            <a:lvl3pPr indent="-342900" lvl="2" marL="1371600" algn="l">
              <a:lnSpc>
                <a:spcPct val="90000"/>
              </a:lnSpc>
              <a:spcBef>
                <a:spcPts val="500"/>
              </a:spcBef>
              <a:spcAft>
                <a:spcPts val="0"/>
              </a:spcAft>
              <a:buClr>
                <a:srgbClr val="53575A"/>
              </a:buClr>
              <a:buSzPts val="1800"/>
              <a:buChar char="•"/>
              <a:defRPr/>
            </a:lvl3pPr>
            <a:lvl4pPr indent="-342900" lvl="3" marL="1828800" algn="l">
              <a:lnSpc>
                <a:spcPct val="90000"/>
              </a:lnSpc>
              <a:spcBef>
                <a:spcPts val="500"/>
              </a:spcBef>
              <a:spcAft>
                <a:spcPts val="0"/>
              </a:spcAft>
              <a:buClr>
                <a:srgbClr val="53575A"/>
              </a:buClr>
              <a:buSzPts val="1800"/>
              <a:buChar char="•"/>
              <a:defRPr/>
            </a:lvl4pPr>
            <a:lvl5pPr indent="-342900" lvl="4" marL="2286000" algn="l">
              <a:lnSpc>
                <a:spcPct val="90000"/>
              </a:lnSpc>
              <a:spcBef>
                <a:spcPts val="500"/>
              </a:spcBef>
              <a:spcAft>
                <a:spcPts val="0"/>
              </a:spcAft>
              <a:buClr>
                <a:srgbClr val="53575A"/>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7" name="Google Shape;207;p68"/>
          <p:cNvSpPr txBox="1"/>
          <p:nvPr>
            <p:ph idx="12" type="sldNum"/>
          </p:nvPr>
        </p:nvSpPr>
        <p:spPr>
          <a:xfrm>
            <a:off x="8610600" y="6117246"/>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208" name="Shape 208"/>
        <p:cNvGrpSpPr/>
        <p:nvPr/>
      </p:nvGrpSpPr>
      <p:grpSpPr>
        <a:xfrm>
          <a:off x="0" y="0"/>
          <a:ext cx="0" cy="0"/>
          <a:chOff x="0" y="0"/>
          <a:chExt cx="0" cy="0"/>
        </a:xfrm>
      </p:grpSpPr>
      <p:sp>
        <p:nvSpPr>
          <p:cNvPr id="209" name="Google Shape;209;p6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002F6D"/>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0" name="Google Shape;210;p69"/>
          <p:cNvSpPr/>
          <p:nvPr>
            <p:ph idx="2" type="pic"/>
          </p:nvPr>
        </p:nvSpPr>
        <p:spPr>
          <a:xfrm>
            <a:off x="5608638" y="1849438"/>
            <a:ext cx="6583362" cy="3302000"/>
          </a:xfrm>
          <a:prstGeom prst="rect">
            <a:avLst/>
          </a:prstGeom>
          <a:noFill/>
          <a:ln>
            <a:noFill/>
          </a:ln>
        </p:spPr>
      </p:sp>
      <p:sp>
        <p:nvSpPr>
          <p:cNvPr id="211" name="Google Shape;211;p69"/>
          <p:cNvSpPr txBox="1"/>
          <p:nvPr>
            <p:ph idx="1" type="body"/>
          </p:nvPr>
        </p:nvSpPr>
        <p:spPr>
          <a:xfrm>
            <a:off x="838200" y="1849438"/>
            <a:ext cx="4578350" cy="33020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53575A"/>
              </a:buClr>
              <a:buSzPts val="1800"/>
              <a:buChar char="•"/>
              <a:defRPr/>
            </a:lvl1pPr>
            <a:lvl2pPr indent="-342900" lvl="1" marL="914400" algn="l">
              <a:lnSpc>
                <a:spcPct val="90000"/>
              </a:lnSpc>
              <a:spcBef>
                <a:spcPts val="500"/>
              </a:spcBef>
              <a:spcAft>
                <a:spcPts val="0"/>
              </a:spcAft>
              <a:buClr>
                <a:srgbClr val="53575A"/>
              </a:buClr>
              <a:buSzPts val="1800"/>
              <a:buChar char="•"/>
              <a:defRPr/>
            </a:lvl2pPr>
            <a:lvl3pPr indent="-342900" lvl="2" marL="1371600" algn="l">
              <a:lnSpc>
                <a:spcPct val="90000"/>
              </a:lnSpc>
              <a:spcBef>
                <a:spcPts val="500"/>
              </a:spcBef>
              <a:spcAft>
                <a:spcPts val="0"/>
              </a:spcAft>
              <a:buClr>
                <a:srgbClr val="53575A"/>
              </a:buClr>
              <a:buSzPts val="1800"/>
              <a:buChar char="•"/>
              <a:defRPr/>
            </a:lvl3pPr>
            <a:lvl4pPr indent="-342900" lvl="3" marL="1828800" algn="l">
              <a:lnSpc>
                <a:spcPct val="90000"/>
              </a:lnSpc>
              <a:spcBef>
                <a:spcPts val="500"/>
              </a:spcBef>
              <a:spcAft>
                <a:spcPts val="0"/>
              </a:spcAft>
              <a:buClr>
                <a:srgbClr val="53575A"/>
              </a:buClr>
              <a:buSzPts val="1800"/>
              <a:buChar char="•"/>
              <a:defRPr/>
            </a:lvl4pPr>
            <a:lvl5pPr indent="-342900" lvl="4" marL="2286000" algn="l">
              <a:lnSpc>
                <a:spcPct val="90000"/>
              </a:lnSpc>
              <a:spcBef>
                <a:spcPts val="500"/>
              </a:spcBef>
              <a:spcAft>
                <a:spcPts val="0"/>
              </a:spcAft>
              <a:buClr>
                <a:srgbClr val="53575A"/>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2" name="Google Shape;212;p69"/>
          <p:cNvSpPr txBox="1"/>
          <p:nvPr>
            <p:ph idx="12" type="sldNum"/>
          </p:nvPr>
        </p:nvSpPr>
        <p:spPr>
          <a:xfrm>
            <a:off x="8610600" y="6117246"/>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213" name="Shape 213"/>
        <p:cNvGrpSpPr/>
        <p:nvPr/>
      </p:nvGrpSpPr>
      <p:grpSpPr>
        <a:xfrm>
          <a:off x="0" y="0"/>
          <a:ext cx="0" cy="0"/>
          <a:chOff x="0" y="0"/>
          <a:chExt cx="0" cy="0"/>
        </a:xfrm>
      </p:grpSpPr>
      <p:sp>
        <p:nvSpPr>
          <p:cNvPr id="214" name="Google Shape;214;p7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002F6D"/>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5" name="Google Shape;215;p70"/>
          <p:cNvSpPr txBox="1"/>
          <p:nvPr>
            <p:ph idx="1" type="body"/>
          </p:nvPr>
        </p:nvSpPr>
        <p:spPr>
          <a:xfrm>
            <a:off x="5183188" y="987426"/>
            <a:ext cx="6172200" cy="4432018"/>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rgbClr val="53575A"/>
              </a:buClr>
              <a:buSzPts val="3200"/>
              <a:buChar char="•"/>
              <a:defRPr sz="3200"/>
            </a:lvl1pPr>
            <a:lvl2pPr indent="-406400" lvl="1" marL="914400" algn="l">
              <a:lnSpc>
                <a:spcPct val="90000"/>
              </a:lnSpc>
              <a:spcBef>
                <a:spcPts val="500"/>
              </a:spcBef>
              <a:spcAft>
                <a:spcPts val="0"/>
              </a:spcAft>
              <a:buClr>
                <a:srgbClr val="53575A"/>
              </a:buClr>
              <a:buSzPts val="2800"/>
              <a:buChar char="•"/>
              <a:defRPr sz="2800"/>
            </a:lvl2pPr>
            <a:lvl3pPr indent="-381000" lvl="2" marL="1371600" algn="l">
              <a:lnSpc>
                <a:spcPct val="90000"/>
              </a:lnSpc>
              <a:spcBef>
                <a:spcPts val="500"/>
              </a:spcBef>
              <a:spcAft>
                <a:spcPts val="0"/>
              </a:spcAft>
              <a:buClr>
                <a:srgbClr val="53575A"/>
              </a:buClr>
              <a:buSzPts val="2400"/>
              <a:buChar char="•"/>
              <a:defRPr sz="2400"/>
            </a:lvl3pPr>
            <a:lvl4pPr indent="-355600" lvl="3" marL="1828800" algn="l">
              <a:lnSpc>
                <a:spcPct val="90000"/>
              </a:lnSpc>
              <a:spcBef>
                <a:spcPts val="500"/>
              </a:spcBef>
              <a:spcAft>
                <a:spcPts val="0"/>
              </a:spcAft>
              <a:buClr>
                <a:srgbClr val="53575A"/>
              </a:buClr>
              <a:buSzPts val="2000"/>
              <a:buChar char="•"/>
              <a:defRPr sz="2000"/>
            </a:lvl4pPr>
            <a:lvl5pPr indent="-355600" lvl="4" marL="2286000" algn="l">
              <a:lnSpc>
                <a:spcPct val="90000"/>
              </a:lnSpc>
              <a:spcBef>
                <a:spcPts val="500"/>
              </a:spcBef>
              <a:spcAft>
                <a:spcPts val="0"/>
              </a:spcAft>
              <a:buClr>
                <a:srgbClr val="53575A"/>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216" name="Google Shape;216;p70"/>
          <p:cNvSpPr txBox="1"/>
          <p:nvPr>
            <p:ph idx="2" type="body"/>
          </p:nvPr>
        </p:nvSpPr>
        <p:spPr>
          <a:xfrm>
            <a:off x="839788" y="2057400"/>
            <a:ext cx="3932237" cy="346621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53575A"/>
              </a:buClr>
              <a:buSzPts val="1600"/>
              <a:buNone/>
              <a:defRPr sz="1600"/>
            </a:lvl1pPr>
            <a:lvl2pPr indent="-228600" lvl="1" marL="914400" algn="l">
              <a:lnSpc>
                <a:spcPct val="90000"/>
              </a:lnSpc>
              <a:spcBef>
                <a:spcPts val="500"/>
              </a:spcBef>
              <a:spcAft>
                <a:spcPts val="0"/>
              </a:spcAft>
              <a:buClr>
                <a:srgbClr val="53575A"/>
              </a:buClr>
              <a:buSzPts val="1400"/>
              <a:buNone/>
              <a:defRPr sz="1400"/>
            </a:lvl2pPr>
            <a:lvl3pPr indent="-228600" lvl="2" marL="1371600" algn="l">
              <a:lnSpc>
                <a:spcPct val="90000"/>
              </a:lnSpc>
              <a:spcBef>
                <a:spcPts val="500"/>
              </a:spcBef>
              <a:spcAft>
                <a:spcPts val="0"/>
              </a:spcAft>
              <a:buClr>
                <a:srgbClr val="53575A"/>
              </a:buClr>
              <a:buSzPts val="1200"/>
              <a:buNone/>
              <a:defRPr sz="1200"/>
            </a:lvl3pPr>
            <a:lvl4pPr indent="-228600" lvl="3" marL="1828800" algn="l">
              <a:lnSpc>
                <a:spcPct val="90000"/>
              </a:lnSpc>
              <a:spcBef>
                <a:spcPts val="500"/>
              </a:spcBef>
              <a:spcAft>
                <a:spcPts val="0"/>
              </a:spcAft>
              <a:buClr>
                <a:srgbClr val="53575A"/>
              </a:buClr>
              <a:buSzPts val="1000"/>
              <a:buNone/>
              <a:defRPr sz="1000"/>
            </a:lvl4pPr>
            <a:lvl5pPr indent="-228600" lvl="4" marL="2286000" algn="l">
              <a:lnSpc>
                <a:spcPct val="90000"/>
              </a:lnSpc>
              <a:spcBef>
                <a:spcPts val="500"/>
              </a:spcBef>
              <a:spcAft>
                <a:spcPts val="0"/>
              </a:spcAft>
              <a:buClr>
                <a:srgbClr val="53575A"/>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217" name="Google Shape;217;p70"/>
          <p:cNvSpPr txBox="1"/>
          <p:nvPr>
            <p:ph idx="12" type="sldNum"/>
          </p:nvPr>
        </p:nvSpPr>
        <p:spPr>
          <a:xfrm>
            <a:off x="8610600" y="6117246"/>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218" name="Shape 218"/>
        <p:cNvGrpSpPr/>
        <p:nvPr/>
      </p:nvGrpSpPr>
      <p:grpSpPr>
        <a:xfrm>
          <a:off x="0" y="0"/>
          <a:ext cx="0" cy="0"/>
          <a:chOff x="0" y="0"/>
          <a:chExt cx="0" cy="0"/>
        </a:xfrm>
      </p:grpSpPr>
      <p:sp>
        <p:nvSpPr>
          <p:cNvPr id="219" name="Google Shape;219;p7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002F6D"/>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0" name="Google Shape;220;p71"/>
          <p:cNvSpPr/>
          <p:nvPr>
            <p:ph idx="2" type="pic"/>
          </p:nvPr>
        </p:nvSpPr>
        <p:spPr>
          <a:xfrm>
            <a:off x="5183188" y="987425"/>
            <a:ext cx="7008812" cy="4711626"/>
          </a:xfrm>
          <a:prstGeom prst="rect">
            <a:avLst/>
          </a:prstGeom>
          <a:noFill/>
          <a:ln>
            <a:noFill/>
          </a:ln>
        </p:spPr>
      </p:sp>
      <p:sp>
        <p:nvSpPr>
          <p:cNvPr id="221" name="Google Shape;221;p71"/>
          <p:cNvSpPr txBox="1"/>
          <p:nvPr>
            <p:ph idx="1" type="body"/>
          </p:nvPr>
        </p:nvSpPr>
        <p:spPr>
          <a:xfrm>
            <a:off x="839788" y="2057400"/>
            <a:ext cx="3932237" cy="336520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53575A"/>
              </a:buClr>
              <a:buSzPts val="1600"/>
              <a:buNone/>
              <a:defRPr sz="1600"/>
            </a:lvl1pPr>
            <a:lvl2pPr indent="-228600" lvl="1" marL="914400" algn="l">
              <a:lnSpc>
                <a:spcPct val="90000"/>
              </a:lnSpc>
              <a:spcBef>
                <a:spcPts val="500"/>
              </a:spcBef>
              <a:spcAft>
                <a:spcPts val="0"/>
              </a:spcAft>
              <a:buClr>
                <a:srgbClr val="53575A"/>
              </a:buClr>
              <a:buSzPts val="1400"/>
              <a:buNone/>
              <a:defRPr sz="1400"/>
            </a:lvl2pPr>
            <a:lvl3pPr indent="-228600" lvl="2" marL="1371600" algn="l">
              <a:lnSpc>
                <a:spcPct val="90000"/>
              </a:lnSpc>
              <a:spcBef>
                <a:spcPts val="500"/>
              </a:spcBef>
              <a:spcAft>
                <a:spcPts val="0"/>
              </a:spcAft>
              <a:buClr>
                <a:srgbClr val="53575A"/>
              </a:buClr>
              <a:buSzPts val="1200"/>
              <a:buNone/>
              <a:defRPr sz="1200"/>
            </a:lvl3pPr>
            <a:lvl4pPr indent="-228600" lvl="3" marL="1828800" algn="l">
              <a:lnSpc>
                <a:spcPct val="90000"/>
              </a:lnSpc>
              <a:spcBef>
                <a:spcPts val="500"/>
              </a:spcBef>
              <a:spcAft>
                <a:spcPts val="0"/>
              </a:spcAft>
              <a:buClr>
                <a:srgbClr val="53575A"/>
              </a:buClr>
              <a:buSzPts val="1000"/>
              <a:buNone/>
              <a:defRPr sz="1000"/>
            </a:lvl4pPr>
            <a:lvl5pPr indent="-228600" lvl="4" marL="2286000" algn="l">
              <a:lnSpc>
                <a:spcPct val="90000"/>
              </a:lnSpc>
              <a:spcBef>
                <a:spcPts val="500"/>
              </a:spcBef>
              <a:spcAft>
                <a:spcPts val="0"/>
              </a:spcAft>
              <a:buClr>
                <a:srgbClr val="53575A"/>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222" name="Google Shape;222;p71"/>
          <p:cNvSpPr txBox="1"/>
          <p:nvPr>
            <p:ph idx="12" type="sldNum"/>
          </p:nvPr>
        </p:nvSpPr>
        <p:spPr>
          <a:xfrm>
            <a:off x="8610600" y="6117246"/>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showMasterSp="0">
  <p:cSld name="1_Title Slide">
    <p:bg>
      <p:bgPr>
        <a:solidFill>
          <a:schemeClr val="lt1"/>
        </a:solidFill>
      </p:bgPr>
    </p:bg>
    <p:spTree>
      <p:nvGrpSpPr>
        <p:cNvPr id="223" name="Shape 223"/>
        <p:cNvGrpSpPr/>
        <p:nvPr/>
      </p:nvGrpSpPr>
      <p:grpSpPr>
        <a:xfrm>
          <a:off x="0" y="0"/>
          <a:ext cx="0" cy="0"/>
          <a:chOff x="0" y="0"/>
          <a:chExt cx="0" cy="0"/>
        </a:xfrm>
      </p:grpSpPr>
      <p:pic>
        <p:nvPicPr>
          <p:cNvPr descr="California Community Colleges Logo" id="224" name="Google Shape;224;p72"/>
          <p:cNvPicPr preferRelativeResize="0"/>
          <p:nvPr/>
        </p:nvPicPr>
        <p:blipFill rotWithShape="1">
          <a:blip r:embed="rId2">
            <a:alphaModFix/>
          </a:blip>
          <a:srcRect b="0" l="0" r="0" t="0"/>
          <a:stretch/>
        </p:blipFill>
        <p:spPr>
          <a:xfrm>
            <a:off x="5212080" y="696196"/>
            <a:ext cx="5599154" cy="731520"/>
          </a:xfrm>
          <a:prstGeom prst="rect">
            <a:avLst/>
          </a:prstGeom>
          <a:noFill/>
          <a:ln>
            <a:noFill/>
          </a:ln>
        </p:spPr>
      </p:pic>
      <p:sp>
        <p:nvSpPr>
          <p:cNvPr id="225" name="Google Shape;225;p72"/>
          <p:cNvSpPr txBox="1"/>
          <p:nvPr>
            <p:ph type="ctrTitle"/>
          </p:nvPr>
        </p:nvSpPr>
        <p:spPr>
          <a:xfrm>
            <a:off x="4939748" y="1739900"/>
            <a:ext cx="6641949" cy="2573570"/>
          </a:xfrm>
          <a:prstGeom prst="rect">
            <a:avLst/>
          </a:prstGeom>
          <a:noFill/>
          <a:ln>
            <a:noFill/>
          </a:ln>
        </p:spPr>
        <p:txBody>
          <a:bodyPr anchorCtr="0" anchor="t" bIns="45700" lIns="91425" spcFirstLastPara="1" rIns="91425" wrap="square" tIns="0">
            <a:normAutofit/>
          </a:bodyPr>
          <a:lstStyle>
            <a:lvl1pPr lvl="0" algn="l">
              <a:lnSpc>
                <a:spcPct val="90000"/>
              </a:lnSpc>
              <a:spcBef>
                <a:spcPts val="0"/>
              </a:spcBef>
              <a:spcAft>
                <a:spcPts val="0"/>
              </a:spcAft>
              <a:buClr>
                <a:srgbClr val="002F6D"/>
              </a:buClr>
              <a:buSzPts val="4400"/>
              <a:buFont typeface="Arial"/>
              <a:buNone/>
              <a:defRPr sz="4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6" name="Google Shape;226;p72"/>
          <p:cNvSpPr txBox="1"/>
          <p:nvPr>
            <p:ph idx="1" type="subTitle"/>
          </p:nvPr>
        </p:nvSpPr>
        <p:spPr>
          <a:xfrm>
            <a:off x="4939749" y="4325765"/>
            <a:ext cx="6655352" cy="876808"/>
          </a:xfrm>
          <a:prstGeom prst="rect">
            <a:avLst/>
          </a:prstGeom>
          <a:noFill/>
          <a:ln>
            <a:noFill/>
          </a:ln>
        </p:spPr>
        <p:txBody>
          <a:bodyPr anchorCtr="0" anchor="t" bIns="45700" lIns="457200" spcFirstLastPara="1" rIns="457200" wrap="square" tIns="45700">
            <a:normAutofit/>
          </a:bodyPr>
          <a:lstStyle>
            <a:lvl1pPr lvl="0" algn="l">
              <a:lnSpc>
                <a:spcPct val="90000"/>
              </a:lnSpc>
              <a:spcBef>
                <a:spcPts val="1000"/>
              </a:spcBef>
              <a:spcAft>
                <a:spcPts val="0"/>
              </a:spcAft>
              <a:buClr>
                <a:srgbClr val="53575A"/>
              </a:buClr>
              <a:buSzPts val="1800"/>
              <a:buNone/>
              <a:defRPr sz="1800"/>
            </a:lvl1pPr>
            <a:lvl2pPr lvl="1" algn="ctr">
              <a:lnSpc>
                <a:spcPct val="90000"/>
              </a:lnSpc>
              <a:spcBef>
                <a:spcPts val="500"/>
              </a:spcBef>
              <a:spcAft>
                <a:spcPts val="0"/>
              </a:spcAft>
              <a:buClr>
                <a:srgbClr val="53575A"/>
              </a:buClr>
              <a:buSzPts val="2000"/>
              <a:buNone/>
              <a:defRPr sz="2000"/>
            </a:lvl2pPr>
            <a:lvl3pPr lvl="2" algn="ctr">
              <a:lnSpc>
                <a:spcPct val="90000"/>
              </a:lnSpc>
              <a:spcBef>
                <a:spcPts val="500"/>
              </a:spcBef>
              <a:spcAft>
                <a:spcPts val="0"/>
              </a:spcAft>
              <a:buClr>
                <a:srgbClr val="53575A"/>
              </a:buClr>
              <a:buSzPts val="1800"/>
              <a:buNone/>
              <a:defRPr sz="1800"/>
            </a:lvl3pPr>
            <a:lvl4pPr lvl="3" algn="ctr">
              <a:lnSpc>
                <a:spcPct val="90000"/>
              </a:lnSpc>
              <a:spcBef>
                <a:spcPts val="500"/>
              </a:spcBef>
              <a:spcAft>
                <a:spcPts val="0"/>
              </a:spcAft>
              <a:buClr>
                <a:srgbClr val="53575A"/>
              </a:buClr>
              <a:buSzPts val="1600"/>
              <a:buNone/>
              <a:defRPr sz="1600"/>
            </a:lvl4pPr>
            <a:lvl5pPr lvl="4" algn="ctr">
              <a:lnSpc>
                <a:spcPct val="90000"/>
              </a:lnSpc>
              <a:spcBef>
                <a:spcPts val="500"/>
              </a:spcBef>
              <a:spcAft>
                <a:spcPts val="0"/>
              </a:spcAft>
              <a:buClr>
                <a:srgbClr val="53575A"/>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27" name="Google Shape;227;p72"/>
          <p:cNvSpPr txBox="1"/>
          <p:nvPr>
            <p:ph idx="2" type="body"/>
          </p:nvPr>
        </p:nvSpPr>
        <p:spPr>
          <a:xfrm>
            <a:off x="4939748" y="5202573"/>
            <a:ext cx="6642652" cy="460375"/>
          </a:xfrm>
          <a:prstGeom prst="rect">
            <a:avLst/>
          </a:prstGeom>
          <a:noFill/>
          <a:ln>
            <a:noFill/>
          </a:ln>
        </p:spPr>
        <p:txBody>
          <a:bodyPr anchorCtr="0" anchor="t" bIns="45700" lIns="457200" spcFirstLastPara="1" rIns="457200" wrap="square" tIns="45700">
            <a:normAutofit/>
          </a:bodyPr>
          <a:lstStyle>
            <a:lvl1pPr indent="-228600" lvl="0" marL="457200" algn="l">
              <a:lnSpc>
                <a:spcPct val="90000"/>
              </a:lnSpc>
              <a:spcBef>
                <a:spcPts val="1000"/>
              </a:spcBef>
              <a:spcAft>
                <a:spcPts val="0"/>
              </a:spcAft>
              <a:buClr>
                <a:srgbClr val="53575A"/>
              </a:buClr>
              <a:buSzPts val="1400"/>
              <a:buNone/>
              <a:defRPr sz="1400"/>
            </a:lvl1pPr>
            <a:lvl2pPr indent="-228600" lvl="1" marL="914400" algn="l">
              <a:lnSpc>
                <a:spcPct val="90000"/>
              </a:lnSpc>
              <a:spcBef>
                <a:spcPts val="500"/>
              </a:spcBef>
              <a:spcAft>
                <a:spcPts val="0"/>
              </a:spcAft>
              <a:buClr>
                <a:srgbClr val="53575A"/>
              </a:buClr>
              <a:buSzPts val="2400"/>
              <a:buNone/>
              <a:defRPr/>
            </a:lvl2pPr>
            <a:lvl3pPr indent="-228600" lvl="2" marL="1371600" algn="l">
              <a:lnSpc>
                <a:spcPct val="90000"/>
              </a:lnSpc>
              <a:spcBef>
                <a:spcPts val="500"/>
              </a:spcBef>
              <a:spcAft>
                <a:spcPts val="0"/>
              </a:spcAft>
              <a:buClr>
                <a:srgbClr val="53575A"/>
              </a:buClr>
              <a:buSzPts val="2000"/>
              <a:buNone/>
              <a:defRPr/>
            </a:lvl3pPr>
            <a:lvl4pPr indent="-228600" lvl="3" marL="1828800" algn="l">
              <a:lnSpc>
                <a:spcPct val="90000"/>
              </a:lnSpc>
              <a:spcBef>
                <a:spcPts val="500"/>
              </a:spcBef>
              <a:spcAft>
                <a:spcPts val="0"/>
              </a:spcAft>
              <a:buClr>
                <a:srgbClr val="53575A"/>
              </a:buClr>
              <a:buSzPts val="1800"/>
              <a:buNone/>
              <a:defRPr/>
            </a:lvl4pPr>
            <a:lvl5pPr indent="-228600" lvl="4" marL="2286000" algn="l">
              <a:lnSpc>
                <a:spcPct val="90000"/>
              </a:lnSpc>
              <a:spcBef>
                <a:spcPts val="500"/>
              </a:spcBef>
              <a:spcAft>
                <a:spcPts val="0"/>
              </a:spcAft>
              <a:buClr>
                <a:srgbClr val="53575A"/>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descr="&quot;&quot;" id="228" name="Google Shape;228;p72"/>
          <p:cNvGrpSpPr/>
          <p:nvPr/>
        </p:nvGrpSpPr>
        <p:grpSpPr>
          <a:xfrm>
            <a:off x="0" y="0"/>
            <a:ext cx="4939748" cy="6927574"/>
            <a:chOff x="0" y="0"/>
            <a:chExt cx="4939748" cy="6927574"/>
          </a:xfrm>
        </p:grpSpPr>
        <p:sp>
          <p:nvSpPr>
            <p:cNvPr id="229" name="Google Shape;229;p72"/>
            <p:cNvSpPr/>
            <p:nvPr/>
          </p:nvSpPr>
          <p:spPr>
            <a:xfrm>
              <a:off x="0" y="0"/>
              <a:ext cx="4084983" cy="6927574"/>
            </a:xfrm>
            <a:prstGeom prst="rect">
              <a:avLst/>
            </a:prstGeom>
            <a:solidFill>
              <a:srgbClr val="002F6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30" name="Google Shape;230;p72"/>
            <p:cNvSpPr/>
            <p:nvPr/>
          </p:nvSpPr>
          <p:spPr>
            <a:xfrm>
              <a:off x="1093304" y="1828800"/>
              <a:ext cx="3846444" cy="3846443"/>
            </a:xfrm>
            <a:prstGeom prst="rect">
              <a:avLst/>
            </a:prstGeom>
            <a:solidFill>
              <a:srgbClr val="FFB6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sp>
        <p:nvSpPr>
          <p:cNvPr id="231" name="Google Shape;231;p72"/>
          <p:cNvSpPr txBox="1"/>
          <p:nvPr>
            <p:ph idx="12" type="sldNum"/>
          </p:nvPr>
        </p:nvSpPr>
        <p:spPr>
          <a:xfrm>
            <a:off x="8610600" y="6117246"/>
            <a:ext cx="2743200" cy="365125"/>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53575A"/>
              </a:buClr>
              <a:buSzPts val="1200"/>
              <a:buFont typeface="Arial"/>
              <a:buNone/>
              <a:defRPr b="0" i="0" sz="1200" u="none" cap="none" strike="noStrike">
                <a:solidFill>
                  <a:srgbClr val="53575A"/>
                </a:solidFill>
                <a:latin typeface="Arial"/>
                <a:ea typeface="Arial"/>
                <a:cs typeface="Arial"/>
                <a:sym typeface="Arial"/>
              </a:defRPr>
            </a:lvl1pPr>
            <a:lvl2pPr indent="0" lvl="1" marL="0" marR="0" algn="ctr">
              <a:lnSpc>
                <a:spcPct val="100000"/>
              </a:lnSpc>
              <a:spcBef>
                <a:spcPts val="0"/>
              </a:spcBef>
              <a:spcAft>
                <a:spcPts val="0"/>
              </a:spcAft>
              <a:buClr>
                <a:srgbClr val="53575A"/>
              </a:buClr>
              <a:buSzPts val="1200"/>
              <a:buFont typeface="Arial"/>
              <a:buNone/>
              <a:defRPr b="0" i="0" sz="1200" u="none" cap="none" strike="noStrike">
                <a:solidFill>
                  <a:srgbClr val="53575A"/>
                </a:solidFill>
                <a:latin typeface="Arial"/>
                <a:ea typeface="Arial"/>
                <a:cs typeface="Arial"/>
                <a:sym typeface="Arial"/>
              </a:defRPr>
            </a:lvl2pPr>
            <a:lvl3pPr indent="0" lvl="2" marL="0" marR="0" algn="ctr">
              <a:lnSpc>
                <a:spcPct val="100000"/>
              </a:lnSpc>
              <a:spcBef>
                <a:spcPts val="0"/>
              </a:spcBef>
              <a:spcAft>
                <a:spcPts val="0"/>
              </a:spcAft>
              <a:buClr>
                <a:srgbClr val="53575A"/>
              </a:buClr>
              <a:buSzPts val="1200"/>
              <a:buFont typeface="Arial"/>
              <a:buNone/>
              <a:defRPr b="0" i="0" sz="1200" u="none" cap="none" strike="noStrike">
                <a:solidFill>
                  <a:srgbClr val="53575A"/>
                </a:solidFill>
                <a:latin typeface="Arial"/>
                <a:ea typeface="Arial"/>
                <a:cs typeface="Arial"/>
                <a:sym typeface="Arial"/>
              </a:defRPr>
            </a:lvl3pPr>
            <a:lvl4pPr indent="0" lvl="3" marL="0" marR="0" algn="ctr">
              <a:lnSpc>
                <a:spcPct val="100000"/>
              </a:lnSpc>
              <a:spcBef>
                <a:spcPts val="0"/>
              </a:spcBef>
              <a:spcAft>
                <a:spcPts val="0"/>
              </a:spcAft>
              <a:buClr>
                <a:srgbClr val="53575A"/>
              </a:buClr>
              <a:buSzPts val="1200"/>
              <a:buFont typeface="Arial"/>
              <a:buNone/>
              <a:defRPr b="0" i="0" sz="1200" u="none" cap="none" strike="noStrike">
                <a:solidFill>
                  <a:srgbClr val="53575A"/>
                </a:solidFill>
                <a:latin typeface="Arial"/>
                <a:ea typeface="Arial"/>
                <a:cs typeface="Arial"/>
                <a:sym typeface="Arial"/>
              </a:defRPr>
            </a:lvl4pPr>
            <a:lvl5pPr indent="0" lvl="4" marL="0" marR="0" algn="ctr">
              <a:lnSpc>
                <a:spcPct val="100000"/>
              </a:lnSpc>
              <a:spcBef>
                <a:spcPts val="0"/>
              </a:spcBef>
              <a:spcAft>
                <a:spcPts val="0"/>
              </a:spcAft>
              <a:buClr>
                <a:srgbClr val="53575A"/>
              </a:buClr>
              <a:buSzPts val="1200"/>
              <a:buFont typeface="Arial"/>
              <a:buNone/>
              <a:defRPr b="0" i="0" sz="1200" u="none" cap="none" strike="noStrike">
                <a:solidFill>
                  <a:srgbClr val="53575A"/>
                </a:solidFill>
                <a:latin typeface="Arial"/>
                <a:ea typeface="Arial"/>
                <a:cs typeface="Arial"/>
                <a:sym typeface="Arial"/>
              </a:defRPr>
            </a:lvl5pPr>
            <a:lvl6pPr indent="0" lvl="5" marL="0" marR="0" algn="ctr">
              <a:lnSpc>
                <a:spcPct val="100000"/>
              </a:lnSpc>
              <a:spcBef>
                <a:spcPts val="0"/>
              </a:spcBef>
              <a:spcAft>
                <a:spcPts val="0"/>
              </a:spcAft>
              <a:buClr>
                <a:srgbClr val="53575A"/>
              </a:buClr>
              <a:buSzPts val="1200"/>
              <a:buFont typeface="Arial"/>
              <a:buNone/>
              <a:defRPr b="0" i="0" sz="1200" u="none" cap="none" strike="noStrike">
                <a:solidFill>
                  <a:srgbClr val="53575A"/>
                </a:solidFill>
                <a:latin typeface="Arial"/>
                <a:ea typeface="Arial"/>
                <a:cs typeface="Arial"/>
                <a:sym typeface="Arial"/>
              </a:defRPr>
            </a:lvl6pPr>
            <a:lvl7pPr indent="0" lvl="6" marL="0" marR="0" algn="ctr">
              <a:lnSpc>
                <a:spcPct val="100000"/>
              </a:lnSpc>
              <a:spcBef>
                <a:spcPts val="0"/>
              </a:spcBef>
              <a:spcAft>
                <a:spcPts val="0"/>
              </a:spcAft>
              <a:buClr>
                <a:srgbClr val="53575A"/>
              </a:buClr>
              <a:buSzPts val="1200"/>
              <a:buFont typeface="Arial"/>
              <a:buNone/>
              <a:defRPr b="0" i="0" sz="1200" u="none" cap="none" strike="noStrike">
                <a:solidFill>
                  <a:srgbClr val="53575A"/>
                </a:solidFill>
                <a:latin typeface="Arial"/>
                <a:ea typeface="Arial"/>
                <a:cs typeface="Arial"/>
                <a:sym typeface="Arial"/>
              </a:defRPr>
            </a:lvl7pPr>
            <a:lvl8pPr indent="0" lvl="7" marL="0" marR="0" algn="ctr">
              <a:lnSpc>
                <a:spcPct val="100000"/>
              </a:lnSpc>
              <a:spcBef>
                <a:spcPts val="0"/>
              </a:spcBef>
              <a:spcAft>
                <a:spcPts val="0"/>
              </a:spcAft>
              <a:buClr>
                <a:srgbClr val="53575A"/>
              </a:buClr>
              <a:buSzPts val="1200"/>
              <a:buFont typeface="Arial"/>
              <a:buNone/>
              <a:defRPr b="0" i="0" sz="1200" u="none" cap="none" strike="noStrike">
                <a:solidFill>
                  <a:srgbClr val="53575A"/>
                </a:solidFill>
                <a:latin typeface="Arial"/>
                <a:ea typeface="Arial"/>
                <a:cs typeface="Arial"/>
                <a:sym typeface="Arial"/>
              </a:defRPr>
            </a:lvl8pPr>
            <a:lvl9pPr indent="0" lvl="8" marL="0" marR="0" algn="ctr">
              <a:lnSpc>
                <a:spcPct val="100000"/>
              </a:lnSpc>
              <a:spcBef>
                <a:spcPts val="0"/>
              </a:spcBef>
              <a:spcAft>
                <a:spcPts val="0"/>
              </a:spcAft>
              <a:buClr>
                <a:srgbClr val="53575A"/>
              </a:buClr>
              <a:buSzPts val="1200"/>
              <a:buFont typeface="Arial"/>
              <a:buNone/>
              <a:defRPr b="0" i="0" sz="1200" u="none" cap="none" strike="noStrike">
                <a:solidFill>
                  <a:srgbClr val="53575A"/>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
        <p:nvSpPr>
          <p:cNvPr id="232" name="Google Shape;232;p72"/>
          <p:cNvSpPr/>
          <p:nvPr>
            <p:ph idx="3" type="pic"/>
          </p:nvPr>
        </p:nvSpPr>
        <p:spPr>
          <a:xfrm>
            <a:off x="0" y="914400"/>
            <a:ext cx="4681538" cy="4502150"/>
          </a:xfrm>
          <a:prstGeom prst="rect">
            <a:avLst/>
          </a:prstGeom>
          <a:noFill/>
          <a:ln>
            <a:noFill/>
          </a:ln>
        </p:spPr>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 Slide Option 2">
  <p:cSld name="End Slide Option 2">
    <p:spTree>
      <p:nvGrpSpPr>
        <p:cNvPr id="233" name="Shape 233"/>
        <p:cNvGrpSpPr/>
        <p:nvPr/>
      </p:nvGrpSpPr>
      <p:grpSpPr>
        <a:xfrm>
          <a:off x="0" y="0"/>
          <a:ext cx="0" cy="0"/>
          <a:chOff x="0" y="0"/>
          <a:chExt cx="0" cy="0"/>
        </a:xfrm>
      </p:grpSpPr>
      <p:sp>
        <p:nvSpPr>
          <p:cNvPr descr="&quot;&quot;" id="234" name="Google Shape;234;p73"/>
          <p:cNvSpPr/>
          <p:nvPr/>
        </p:nvSpPr>
        <p:spPr>
          <a:xfrm>
            <a:off x="0" y="0"/>
            <a:ext cx="12192000" cy="6858000"/>
          </a:xfrm>
          <a:prstGeom prst="rect">
            <a:avLst/>
          </a:prstGeom>
          <a:solidFill>
            <a:schemeClr val="accent1"/>
          </a:solidFill>
          <a:ln cap="flat" cmpd="sng" w="12700">
            <a:solidFill>
              <a:srgbClr val="00224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pic>
        <p:nvPicPr>
          <p:cNvPr descr="California Community Colleges Logo" id="235" name="Google Shape;235;p73"/>
          <p:cNvPicPr preferRelativeResize="0"/>
          <p:nvPr/>
        </p:nvPicPr>
        <p:blipFill rotWithShape="1">
          <a:blip r:embed="rId2">
            <a:alphaModFix/>
          </a:blip>
          <a:srcRect b="0" l="0" r="0" t="0"/>
          <a:stretch/>
        </p:blipFill>
        <p:spPr>
          <a:xfrm>
            <a:off x="1247775" y="1379163"/>
            <a:ext cx="9696450" cy="1266825"/>
          </a:xfrm>
          <a:prstGeom prst="rect">
            <a:avLst/>
          </a:prstGeom>
          <a:noFill/>
          <a:ln>
            <a:noFill/>
          </a:ln>
        </p:spPr>
      </p:pic>
      <p:sp>
        <p:nvSpPr>
          <p:cNvPr id="236" name="Google Shape;236;p73"/>
          <p:cNvSpPr txBox="1"/>
          <p:nvPr/>
        </p:nvSpPr>
        <p:spPr>
          <a:xfrm>
            <a:off x="0" y="2805043"/>
            <a:ext cx="12192000" cy="70788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4000"/>
              <a:buFont typeface="Arial"/>
              <a:buNone/>
            </a:pPr>
            <a:r>
              <a:rPr b="0" i="0" lang="en-US" sz="4000" u="none" cap="none" strike="noStrike">
                <a:solidFill>
                  <a:srgbClr val="FFFFFF"/>
                </a:solidFill>
                <a:latin typeface="Arial"/>
                <a:ea typeface="Arial"/>
                <a:cs typeface="Arial"/>
                <a:sym typeface="Arial"/>
              </a:rPr>
              <a:t>Thank you!</a:t>
            </a:r>
            <a:endParaRPr/>
          </a:p>
        </p:txBody>
      </p:sp>
      <p:sp>
        <p:nvSpPr>
          <p:cNvPr id="237" name="Google Shape;237;p73"/>
          <p:cNvSpPr txBox="1"/>
          <p:nvPr>
            <p:ph idx="1" type="body"/>
          </p:nvPr>
        </p:nvSpPr>
        <p:spPr>
          <a:xfrm>
            <a:off x="0" y="3956392"/>
            <a:ext cx="12191999" cy="1427855"/>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2800"/>
              <a:buNone/>
              <a:defRPr>
                <a:solidFill>
                  <a:schemeClr val="lt1"/>
                </a:solidFill>
              </a:defRPr>
            </a:lvl1pPr>
            <a:lvl2pPr indent="-228600" lvl="1" marL="914400" algn="ctr">
              <a:lnSpc>
                <a:spcPct val="90000"/>
              </a:lnSpc>
              <a:spcBef>
                <a:spcPts val="500"/>
              </a:spcBef>
              <a:spcAft>
                <a:spcPts val="0"/>
              </a:spcAft>
              <a:buClr>
                <a:schemeClr val="lt1"/>
              </a:buClr>
              <a:buSzPts val="2400"/>
              <a:buNone/>
              <a:defRPr>
                <a:solidFill>
                  <a:schemeClr val="lt1"/>
                </a:solidFill>
              </a:defRPr>
            </a:lvl2pPr>
            <a:lvl3pPr indent="-228600" lvl="2" marL="1371600" algn="ctr">
              <a:lnSpc>
                <a:spcPct val="90000"/>
              </a:lnSpc>
              <a:spcBef>
                <a:spcPts val="500"/>
              </a:spcBef>
              <a:spcAft>
                <a:spcPts val="0"/>
              </a:spcAft>
              <a:buClr>
                <a:schemeClr val="lt1"/>
              </a:buClr>
              <a:buSzPts val="2000"/>
              <a:buNone/>
              <a:defRPr>
                <a:solidFill>
                  <a:schemeClr val="lt1"/>
                </a:solidFill>
              </a:defRPr>
            </a:lvl3pPr>
            <a:lvl4pPr indent="-228600" lvl="3" marL="1828800" algn="ctr">
              <a:lnSpc>
                <a:spcPct val="90000"/>
              </a:lnSpc>
              <a:spcBef>
                <a:spcPts val="500"/>
              </a:spcBef>
              <a:spcAft>
                <a:spcPts val="0"/>
              </a:spcAft>
              <a:buClr>
                <a:srgbClr val="53575A"/>
              </a:buClr>
              <a:buSzPts val="1800"/>
              <a:buNone/>
              <a:defRPr/>
            </a:lvl4pPr>
            <a:lvl5pPr indent="-228600" lvl="4" marL="2286000" algn="ctr">
              <a:lnSpc>
                <a:spcPct val="90000"/>
              </a:lnSpc>
              <a:spcBef>
                <a:spcPts val="500"/>
              </a:spcBef>
              <a:spcAft>
                <a:spcPts val="0"/>
              </a:spcAft>
              <a:buClr>
                <a:srgbClr val="53575A"/>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38" name="Google Shape;238;p73"/>
          <p:cNvSpPr txBox="1"/>
          <p:nvPr/>
        </p:nvSpPr>
        <p:spPr>
          <a:xfrm>
            <a:off x="0" y="5765800"/>
            <a:ext cx="12191999" cy="368300"/>
          </a:xfrm>
          <a:prstGeom prst="rect">
            <a:avLst/>
          </a:prstGeom>
          <a:noFill/>
          <a:ln>
            <a:noFill/>
          </a:ln>
        </p:spPr>
        <p:txBody>
          <a:bodyPr anchorCtr="0" anchor="t" bIns="45700" lIns="685800" spcFirstLastPara="1" rIns="685800" wrap="square" tIns="45700">
            <a:spAutoFit/>
          </a:bodyPr>
          <a:lstStyle/>
          <a:p>
            <a:pPr indent="0" lvl="0" marL="0" marR="0" rtl="0" algn="ctr">
              <a:lnSpc>
                <a:spcPct val="100000"/>
              </a:lnSpc>
              <a:spcBef>
                <a:spcPts val="0"/>
              </a:spcBef>
              <a:spcAft>
                <a:spcPts val="0"/>
              </a:spcAft>
              <a:buClr>
                <a:srgbClr val="FFFFFF"/>
              </a:buClr>
              <a:buSzPts val="1800"/>
              <a:buFont typeface="Arial"/>
              <a:buNone/>
            </a:pPr>
            <a:r>
              <a:rPr b="0" i="0" lang="en-US" sz="1800" u="none" cap="none" strike="noStrike">
                <a:solidFill>
                  <a:srgbClr val="FFFFFF"/>
                </a:solidFill>
                <a:latin typeface="Arial"/>
                <a:ea typeface="Arial"/>
                <a:cs typeface="Arial"/>
                <a:sym typeface="Arial"/>
              </a:rPr>
              <a:t>www.cccco.edu</a:t>
            </a:r>
            <a:endParaRPr/>
          </a:p>
        </p:txBody>
      </p:sp>
      <p:sp>
        <p:nvSpPr>
          <p:cNvPr id="239" name="Google Shape;239;p73"/>
          <p:cNvSpPr txBox="1"/>
          <p:nvPr>
            <p:ph idx="12" type="sldNum"/>
          </p:nvPr>
        </p:nvSpPr>
        <p:spPr>
          <a:xfrm>
            <a:off x="8610600" y="6117246"/>
            <a:ext cx="2743200" cy="365125"/>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53575A"/>
              </a:buClr>
              <a:buSzPts val="1200"/>
              <a:buFont typeface="Arial"/>
              <a:buNone/>
              <a:defRPr b="0" i="0" sz="1200" u="none" cap="none" strike="noStrike">
                <a:solidFill>
                  <a:srgbClr val="53575A"/>
                </a:solidFill>
                <a:latin typeface="Arial"/>
                <a:ea typeface="Arial"/>
                <a:cs typeface="Arial"/>
                <a:sym typeface="Arial"/>
              </a:defRPr>
            </a:lvl1pPr>
            <a:lvl2pPr indent="0" lvl="1" marL="0" marR="0" algn="ctr">
              <a:lnSpc>
                <a:spcPct val="100000"/>
              </a:lnSpc>
              <a:spcBef>
                <a:spcPts val="0"/>
              </a:spcBef>
              <a:spcAft>
                <a:spcPts val="0"/>
              </a:spcAft>
              <a:buClr>
                <a:srgbClr val="53575A"/>
              </a:buClr>
              <a:buSzPts val="1200"/>
              <a:buFont typeface="Arial"/>
              <a:buNone/>
              <a:defRPr b="0" i="0" sz="1200" u="none" cap="none" strike="noStrike">
                <a:solidFill>
                  <a:srgbClr val="53575A"/>
                </a:solidFill>
                <a:latin typeface="Arial"/>
                <a:ea typeface="Arial"/>
                <a:cs typeface="Arial"/>
                <a:sym typeface="Arial"/>
              </a:defRPr>
            </a:lvl2pPr>
            <a:lvl3pPr indent="0" lvl="2" marL="0" marR="0" algn="ctr">
              <a:lnSpc>
                <a:spcPct val="100000"/>
              </a:lnSpc>
              <a:spcBef>
                <a:spcPts val="0"/>
              </a:spcBef>
              <a:spcAft>
                <a:spcPts val="0"/>
              </a:spcAft>
              <a:buClr>
                <a:srgbClr val="53575A"/>
              </a:buClr>
              <a:buSzPts val="1200"/>
              <a:buFont typeface="Arial"/>
              <a:buNone/>
              <a:defRPr b="0" i="0" sz="1200" u="none" cap="none" strike="noStrike">
                <a:solidFill>
                  <a:srgbClr val="53575A"/>
                </a:solidFill>
                <a:latin typeface="Arial"/>
                <a:ea typeface="Arial"/>
                <a:cs typeface="Arial"/>
                <a:sym typeface="Arial"/>
              </a:defRPr>
            </a:lvl3pPr>
            <a:lvl4pPr indent="0" lvl="3" marL="0" marR="0" algn="ctr">
              <a:lnSpc>
                <a:spcPct val="100000"/>
              </a:lnSpc>
              <a:spcBef>
                <a:spcPts val="0"/>
              </a:spcBef>
              <a:spcAft>
                <a:spcPts val="0"/>
              </a:spcAft>
              <a:buClr>
                <a:srgbClr val="53575A"/>
              </a:buClr>
              <a:buSzPts val="1200"/>
              <a:buFont typeface="Arial"/>
              <a:buNone/>
              <a:defRPr b="0" i="0" sz="1200" u="none" cap="none" strike="noStrike">
                <a:solidFill>
                  <a:srgbClr val="53575A"/>
                </a:solidFill>
                <a:latin typeface="Arial"/>
                <a:ea typeface="Arial"/>
                <a:cs typeface="Arial"/>
                <a:sym typeface="Arial"/>
              </a:defRPr>
            </a:lvl4pPr>
            <a:lvl5pPr indent="0" lvl="4" marL="0" marR="0" algn="ctr">
              <a:lnSpc>
                <a:spcPct val="100000"/>
              </a:lnSpc>
              <a:spcBef>
                <a:spcPts val="0"/>
              </a:spcBef>
              <a:spcAft>
                <a:spcPts val="0"/>
              </a:spcAft>
              <a:buClr>
                <a:srgbClr val="53575A"/>
              </a:buClr>
              <a:buSzPts val="1200"/>
              <a:buFont typeface="Arial"/>
              <a:buNone/>
              <a:defRPr b="0" i="0" sz="1200" u="none" cap="none" strike="noStrike">
                <a:solidFill>
                  <a:srgbClr val="53575A"/>
                </a:solidFill>
                <a:latin typeface="Arial"/>
                <a:ea typeface="Arial"/>
                <a:cs typeface="Arial"/>
                <a:sym typeface="Arial"/>
              </a:defRPr>
            </a:lvl5pPr>
            <a:lvl6pPr indent="0" lvl="5" marL="0" marR="0" algn="ctr">
              <a:lnSpc>
                <a:spcPct val="100000"/>
              </a:lnSpc>
              <a:spcBef>
                <a:spcPts val="0"/>
              </a:spcBef>
              <a:spcAft>
                <a:spcPts val="0"/>
              </a:spcAft>
              <a:buClr>
                <a:srgbClr val="53575A"/>
              </a:buClr>
              <a:buSzPts val="1200"/>
              <a:buFont typeface="Arial"/>
              <a:buNone/>
              <a:defRPr b="0" i="0" sz="1200" u="none" cap="none" strike="noStrike">
                <a:solidFill>
                  <a:srgbClr val="53575A"/>
                </a:solidFill>
                <a:latin typeface="Arial"/>
                <a:ea typeface="Arial"/>
                <a:cs typeface="Arial"/>
                <a:sym typeface="Arial"/>
              </a:defRPr>
            </a:lvl6pPr>
            <a:lvl7pPr indent="0" lvl="6" marL="0" marR="0" algn="ctr">
              <a:lnSpc>
                <a:spcPct val="100000"/>
              </a:lnSpc>
              <a:spcBef>
                <a:spcPts val="0"/>
              </a:spcBef>
              <a:spcAft>
                <a:spcPts val="0"/>
              </a:spcAft>
              <a:buClr>
                <a:srgbClr val="53575A"/>
              </a:buClr>
              <a:buSzPts val="1200"/>
              <a:buFont typeface="Arial"/>
              <a:buNone/>
              <a:defRPr b="0" i="0" sz="1200" u="none" cap="none" strike="noStrike">
                <a:solidFill>
                  <a:srgbClr val="53575A"/>
                </a:solidFill>
                <a:latin typeface="Arial"/>
                <a:ea typeface="Arial"/>
                <a:cs typeface="Arial"/>
                <a:sym typeface="Arial"/>
              </a:defRPr>
            </a:lvl7pPr>
            <a:lvl8pPr indent="0" lvl="7" marL="0" marR="0" algn="ctr">
              <a:lnSpc>
                <a:spcPct val="100000"/>
              </a:lnSpc>
              <a:spcBef>
                <a:spcPts val="0"/>
              </a:spcBef>
              <a:spcAft>
                <a:spcPts val="0"/>
              </a:spcAft>
              <a:buClr>
                <a:srgbClr val="53575A"/>
              </a:buClr>
              <a:buSzPts val="1200"/>
              <a:buFont typeface="Arial"/>
              <a:buNone/>
              <a:defRPr b="0" i="0" sz="1200" u="none" cap="none" strike="noStrike">
                <a:solidFill>
                  <a:srgbClr val="53575A"/>
                </a:solidFill>
                <a:latin typeface="Arial"/>
                <a:ea typeface="Arial"/>
                <a:cs typeface="Arial"/>
                <a:sym typeface="Arial"/>
              </a:defRPr>
            </a:lvl8pPr>
            <a:lvl9pPr indent="0" lvl="8" marL="0" marR="0" algn="ctr">
              <a:lnSpc>
                <a:spcPct val="100000"/>
              </a:lnSpc>
              <a:spcBef>
                <a:spcPts val="0"/>
              </a:spcBef>
              <a:spcAft>
                <a:spcPts val="0"/>
              </a:spcAft>
              <a:buClr>
                <a:srgbClr val="53575A"/>
              </a:buClr>
              <a:buSzPts val="1200"/>
              <a:buFont typeface="Arial"/>
              <a:buNone/>
              <a:defRPr b="0" i="0" sz="1200" u="none" cap="none" strike="noStrike">
                <a:solidFill>
                  <a:srgbClr val="53575A"/>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type="blank">
  <p:cSld name="BLANK">
    <p:spTree>
      <p:nvGrpSpPr>
        <p:cNvPr id="240" name="Shape 240"/>
        <p:cNvGrpSpPr/>
        <p:nvPr/>
      </p:nvGrpSpPr>
      <p:grpSpPr>
        <a:xfrm>
          <a:off x="0" y="0"/>
          <a:ext cx="0" cy="0"/>
          <a:chOff x="0" y="0"/>
          <a:chExt cx="0" cy="0"/>
        </a:xfrm>
      </p:grpSpPr>
      <p:sp>
        <p:nvSpPr>
          <p:cNvPr id="241" name="Google Shape;241;p74"/>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42" name="Google Shape;242;p74"/>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43" name="Google Shape;243;p74"/>
          <p:cNvSpPr txBox="1"/>
          <p:nvPr>
            <p:ph idx="12" type="sldNum"/>
          </p:nvPr>
        </p:nvSpPr>
        <p:spPr>
          <a:xfrm>
            <a:off x="8610600" y="6117246"/>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wo Content">
  <p:cSld name="2_Two Content">
    <p:spTree>
      <p:nvGrpSpPr>
        <p:cNvPr id="244" name="Shape 244"/>
        <p:cNvGrpSpPr/>
        <p:nvPr/>
      </p:nvGrpSpPr>
      <p:grpSpPr>
        <a:xfrm>
          <a:off x="0" y="0"/>
          <a:ext cx="0" cy="0"/>
          <a:chOff x="0" y="0"/>
          <a:chExt cx="0" cy="0"/>
        </a:xfrm>
      </p:grpSpPr>
      <p:sp>
        <p:nvSpPr>
          <p:cNvPr id="245" name="Google Shape;245;p75"/>
          <p:cNvSpPr txBox="1"/>
          <p:nvPr>
            <p:ph type="title"/>
          </p:nvPr>
        </p:nvSpPr>
        <p:spPr>
          <a:xfrm>
            <a:off x="314603" y="274639"/>
            <a:ext cx="11594024" cy="11430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002F6D"/>
              </a:buClr>
              <a:buSzPts val="5067"/>
              <a:buFont typeface="Arial"/>
              <a:buNone/>
              <a:defRPr sz="5067"/>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6" name="Google Shape;246;p75"/>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47" name="Google Shape;247;p75"/>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48" name="Google Shape;248;p75"/>
          <p:cNvSpPr txBox="1"/>
          <p:nvPr>
            <p:ph idx="12" type="sldNum"/>
          </p:nvPr>
        </p:nvSpPr>
        <p:spPr>
          <a:xfrm>
            <a:off x="8610600" y="6117246"/>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E0888D"/>
              </a:buClr>
              <a:buSzPts val="1200"/>
              <a:buFont typeface="Arial"/>
              <a:buNone/>
              <a:defRPr b="0" i="0" sz="1200" u="none" cap="none" strike="noStrike">
                <a:solidFill>
                  <a:srgbClr val="E0888D"/>
                </a:solidFill>
                <a:latin typeface="Arial"/>
                <a:ea typeface="Arial"/>
                <a:cs typeface="Arial"/>
                <a:sym typeface="Arial"/>
              </a:defRPr>
            </a:lvl1pPr>
            <a:lvl2pPr indent="0" lvl="1" marL="0" marR="0" algn="r">
              <a:lnSpc>
                <a:spcPct val="100000"/>
              </a:lnSpc>
              <a:spcBef>
                <a:spcPts val="0"/>
              </a:spcBef>
              <a:spcAft>
                <a:spcPts val="0"/>
              </a:spcAft>
              <a:buClr>
                <a:srgbClr val="E0888D"/>
              </a:buClr>
              <a:buSzPts val="1200"/>
              <a:buFont typeface="Arial"/>
              <a:buNone/>
              <a:defRPr b="0" i="0" sz="1200" u="none" cap="none" strike="noStrike">
                <a:solidFill>
                  <a:srgbClr val="E0888D"/>
                </a:solidFill>
                <a:latin typeface="Arial"/>
                <a:ea typeface="Arial"/>
                <a:cs typeface="Arial"/>
                <a:sym typeface="Arial"/>
              </a:defRPr>
            </a:lvl2pPr>
            <a:lvl3pPr indent="0" lvl="2" marL="0" marR="0" algn="r">
              <a:lnSpc>
                <a:spcPct val="100000"/>
              </a:lnSpc>
              <a:spcBef>
                <a:spcPts val="0"/>
              </a:spcBef>
              <a:spcAft>
                <a:spcPts val="0"/>
              </a:spcAft>
              <a:buClr>
                <a:srgbClr val="E0888D"/>
              </a:buClr>
              <a:buSzPts val="1200"/>
              <a:buFont typeface="Arial"/>
              <a:buNone/>
              <a:defRPr b="0" i="0" sz="1200" u="none" cap="none" strike="noStrike">
                <a:solidFill>
                  <a:srgbClr val="E0888D"/>
                </a:solidFill>
                <a:latin typeface="Arial"/>
                <a:ea typeface="Arial"/>
                <a:cs typeface="Arial"/>
                <a:sym typeface="Arial"/>
              </a:defRPr>
            </a:lvl3pPr>
            <a:lvl4pPr indent="0" lvl="3" marL="0" marR="0" algn="r">
              <a:lnSpc>
                <a:spcPct val="100000"/>
              </a:lnSpc>
              <a:spcBef>
                <a:spcPts val="0"/>
              </a:spcBef>
              <a:spcAft>
                <a:spcPts val="0"/>
              </a:spcAft>
              <a:buClr>
                <a:srgbClr val="E0888D"/>
              </a:buClr>
              <a:buSzPts val="1200"/>
              <a:buFont typeface="Arial"/>
              <a:buNone/>
              <a:defRPr b="0" i="0" sz="1200" u="none" cap="none" strike="noStrike">
                <a:solidFill>
                  <a:srgbClr val="E0888D"/>
                </a:solidFill>
                <a:latin typeface="Arial"/>
                <a:ea typeface="Arial"/>
                <a:cs typeface="Arial"/>
                <a:sym typeface="Arial"/>
              </a:defRPr>
            </a:lvl4pPr>
            <a:lvl5pPr indent="0" lvl="4" marL="0" marR="0" algn="r">
              <a:lnSpc>
                <a:spcPct val="100000"/>
              </a:lnSpc>
              <a:spcBef>
                <a:spcPts val="0"/>
              </a:spcBef>
              <a:spcAft>
                <a:spcPts val="0"/>
              </a:spcAft>
              <a:buClr>
                <a:srgbClr val="E0888D"/>
              </a:buClr>
              <a:buSzPts val="1200"/>
              <a:buFont typeface="Arial"/>
              <a:buNone/>
              <a:defRPr b="0" i="0" sz="1200" u="none" cap="none" strike="noStrike">
                <a:solidFill>
                  <a:srgbClr val="E0888D"/>
                </a:solidFill>
                <a:latin typeface="Arial"/>
                <a:ea typeface="Arial"/>
                <a:cs typeface="Arial"/>
                <a:sym typeface="Arial"/>
              </a:defRPr>
            </a:lvl5pPr>
            <a:lvl6pPr indent="0" lvl="5" marL="0" marR="0" algn="r">
              <a:lnSpc>
                <a:spcPct val="100000"/>
              </a:lnSpc>
              <a:spcBef>
                <a:spcPts val="0"/>
              </a:spcBef>
              <a:spcAft>
                <a:spcPts val="0"/>
              </a:spcAft>
              <a:buClr>
                <a:srgbClr val="E0888D"/>
              </a:buClr>
              <a:buSzPts val="1200"/>
              <a:buFont typeface="Arial"/>
              <a:buNone/>
              <a:defRPr b="0" i="0" sz="1200" u="none" cap="none" strike="noStrike">
                <a:solidFill>
                  <a:srgbClr val="E0888D"/>
                </a:solidFill>
                <a:latin typeface="Arial"/>
                <a:ea typeface="Arial"/>
                <a:cs typeface="Arial"/>
                <a:sym typeface="Arial"/>
              </a:defRPr>
            </a:lvl6pPr>
            <a:lvl7pPr indent="0" lvl="6" marL="0" marR="0" algn="r">
              <a:lnSpc>
                <a:spcPct val="100000"/>
              </a:lnSpc>
              <a:spcBef>
                <a:spcPts val="0"/>
              </a:spcBef>
              <a:spcAft>
                <a:spcPts val="0"/>
              </a:spcAft>
              <a:buClr>
                <a:srgbClr val="E0888D"/>
              </a:buClr>
              <a:buSzPts val="1200"/>
              <a:buFont typeface="Arial"/>
              <a:buNone/>
              <a:defRPr b="0" i="0" sz="1200" u="none" cap="none" strike="noStrike">
                <a:solidFill>
                  <a:srgbClr val="E0888D"/>
                </a:solidFill>
                <a:latin typeface="Arial"/>
                <a:ea typeface="Arial"/>
                <a:cs typeface="Arial"/>
                <a:sym typeface="Arial"/>
              </a:defRPr>
            </a:lvl7pPr>
            <a:lvl8pPr indent="0" lvl="7" marL="0" marR="0" algn="r">
              <a:lnSpc>
                <a:spcPct val="100000"/>
              </a:lnSpc>
              <a:spcBef>
                <a:spcPts val="0"/>
              </a:spcBef>
              <a:spcAft>
                <a:spcPts val="0"/>
              </a:spcAft>
              <a:buClr>
                <a:srgbClr val="E0888D"/>
              </a:buClr>
              <a:buSzPts val="1200"/>
              <a:buFont typeface="Arial"/>
              <a:buNone/>
              <a:defRPr b="0" i="0" sz="1200" u="none" cap="none" strike="noStrike">
                <a:solidFill>
                  <a:srgbClr val="E0888D"/>
                </a:solidFill>
                <a:latin typeface="Arial"/>
                <a:ea typeface="Arial"/>
                <a:cs typeface="Arial"/>
                <a:sym typeface="Arial"/>
              </a:defRPr>
            </a:lvl8pPr>
            <a:lvl9pPr indent="0" lvl="8" marL="0" marR="0" algn="r">
              <a:lnSpc>
                <a:spcPct val="100000"/>
              </a:lnSpc>
              <a:spcBef>
                <a:spcPts val="0"/>
              </a:spcBef>
              <a:spcAft>
                <a:spcPts val="0"/>
              </a:spcAft>
              <a:buClr>
                <a:srgbClr val="E0888D"/>
              </a:buClr>
              <a:buSzPts val="1200"/>
              <a:buFont typeface="Arial"/>
              <a:buNone/>
              <a:defRPr b="0" i="0" sz="1200" u="none" cap="none" strike="noStrike">
                <a:solidFill>
                  <a:srgbClr val="E0888D"/>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249" name="Google Shape;249;p75"/>
          <p:cNvSpPr txBox="1"/>
          <p:nvPr>
            <p:ph idx="1" type="body"/>
          </p:nvPr>
        </p:nvSpPr>
        <p:spPr>
          <a:xfrm>
            <a:off x="787404" y="1269207"/>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rgbClr val="53575A"/>
              </a:buClr>
              <a:buSzPts val="3200"/>
              <a:buNone/>
              <a:defRPr b="1" sz="3200"/>
            </a:lvl1pPr>
            <a:lvl2pPr indent="-228600" lvl="1" marL="914400" algn="l">
              <a:lnSpc>
                <a:spcPct val="90000"/>
              </a:lnSpc>
              <a:spcBef>
                <a:spcPts val="500"/>
              </a:spcBef>
              <a:spcAft>
                <a:spcPts val="0"/>
              </a:spcAft>
              <a:buClr>
                <a:srgbClr val="53575A"/>
              </a:buClr>
              <a:buSzPts val="2667"/>
              <a:buNone/>
              <a:defRPr b="1" sz="2667"/>
            </a:lvl2pPr>
            <a:lvl3pPr indent="-228600" lvl="2" marL="1371600" algn="l">
              <a:lnSpc>
                <a:spcPct val="90000"/>
              </a:lnSpc>
              <a:spcBef>
                <a:spcPts val="500"/>
              </a:spcBef>
              <a:spcAft>
                <a:spcPts val="0"/>
              </a:spcAft>
              <a:buClr>
                <a:srgbClr val="53575A"/>
              </a:buClr>
              <a:buSzPts val="2400"/>
              <a:buNone/>
              <a:defRPr b="1" sz="2400"/>
            </a:lvl3pPr>
            <a:lvl4pPr indent="-228600" lvl="3" marL="1828800" algn="l">
              <a:lnSpc>
                <a:spcPct val="90000"/>
              </a:lnSpc>
              <a:spcBef>
                <a:spcPts val="500"/>
              </a:spcBef>
              <a:spcAft>
                <a:spcPts val="0"/>
              </a:spcAft>
              <a:buClr>
                <a:srgbClr val="53575A"/>
              </a:buClr>
              <a:buSzPts val="2133"/>
              <a:buNone/>
              <a:defRPr b="1" sz="2133"/>
            </a:lvl4pPr>
            <a:lvl5pPr indent="-228600" lvl="4" marL="2286000" algn="l">
              <a:lnSpc>
                <a:spcPct val="90000"/>
              </a:lnSpc>
              <a:spcBef>
                <a:spcPts val="500"/>
              </a:spcBef>
              <a:spcAft>
                <a:spcPts val="0"/>
              </a:spcAft>
              <a:buClr>
                <a:srgbClr val="53575A"/>
              </a:buClr>
              <a:buSzPts val="2133"/>
              <a:buNone/>
              <a:defRPr b="1" sz="2133"/>
            </a:lvl5pPr>
            <a:lvl6pPr indent="-228600" lvl="5" marL="2743200" algn="l">
              <a:lnSpc>
                <a:spcPct val="90000"/>
              </a:lnSpc>
              <a:spcBef>
                <a:spcPts val="500"/>
              </a:spcBef>
              <a:spcAft>
                <a:spcPts val="0"/>
              </a:spcAft>
              <a:buClr>
                <a:schemeClr val="dk1"/>
              </a:buClr>
              <a:buSzPts val="2133"/>
              <a:buNone/>
              <a:defRPr b="1" sz="2133"/>
            </a:lvl6pPr>
            <a:lvl7pPr indent="-228600" lvl="6" marL="3200400" algn="l">
              <a:lnSpc>
                <a:spcPct val="90000"/>
              </a:lnSpc>
              <a:spcBef>
                <a:spcPts val="500"/>
              </a:spcBef>
              <a:spcAft>
                <a:spcPts val="0"/>
              </a:spcAft>
              <a:buClr>
                <a:schemeClr val="dk1"/>
              </a:buClr>
              <a:buSzPts val="2133"/>
              <a:buNone/>
              <a:defRPr b="1" sz="2133"/>
            </a:lvl7pPr>
            <a:lvl8pPr indent="-228600" lvl="7" marL="3657600" algn="l">
              <a:lnSpc>
                <a:spcPct val="90000"/>
              </a:lnSpc>
              <a:spcBef>
                <a:spcPts val="500"/>
              </a:spcBef>
              <a:spcAft>
                <a:spcPts val="0"/>
              </a:spcAft>
              <a:buClr>
                <a:schemeClr val="dk1"/>
              </a:buClr>
              <a:buSzPts val="2133"/>
              <a:buNone/>
              <a:defRPr b="1" sz="2133"/>
            </a:lvl8pPr>
            <a:lvl9pPr indent="-228600" lvl="8" marL="4114800" algn="l">
              <a:lnSpc>
                <a:spcPct val="90000"/>
              </a:lnSpc>
              <a:spcBef>
                <a:spcPts val="500"/>
              </a:spcBef>
              <a:spcAft>
                <a:spcPts val="0"/>
              </a:spcAft>
              <a:buClr>
                <a:schemeClr val="dk1"/>
              </a:buClr>
              <a:buSzPts val="2133"/>
              <a:buNone/>
              <a:defRPr b="1" sz="2133"/>
            </a:lvl9pPr>
          </a:lstStyle>
          <a:p/>
        </p:txBody>
      </p:sp>
      <p:sp>
        <p:nvSpPr>
          <p:cNvPr id="250" name="Google Shape;250;p75"/>
          <p:cNvSpPr txBox="1"/>
          <p:nvPr>
            <p:ph idx="2" type="body"/>
          </p:nvPr>
        </p:nvSpPr>
        <p:spPr>
          <a:xfrm>
            <a:off x="787404" y="2093119"/>
            <a:ext cx="5157787" cy="383354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53575A"/>
              </a:buClr>
              <a:buSzPts val="1800"/>
              <a:buChar char="•"/>
              <a:defRPr/>
            </a:lvl1pPr>
            <a:lvl2pPr indent="-342900" lvl="1" marL="914400" algn="l">
              <a:lnSpc>
                <a:spcPct val="90000"/>
              </a:lnSpc>
              <a:spcBef>
                <a:spcPts val="500"/>
              </a:spcBef>
              <a:spcAft>
                <a:spcPts val="0"/>
              </a:spcAft>
              <a:buClr>
                <a:srgbClr val="53575A"/>
              </a:buClr>
              <a:buSzPts val="1800"/>
              <a:buChar char="•"/>
              <a:defRPr/>
            </a:lvl2pPr>
            <a:lvl3pPr indent="-342900" lvl="2" marL="1371600" algn="l">
              <a:lnSpc>
                <a:spcPct val="90000"/>
              </a:lnSpc>
              <a:spcBef>
                <a:spcPts val="500"/>
              </a:spcBef>
              <a:spcAft>
                <a:spcPts val="0"/>
              </a:spcAft>
              <a:buClr>
                <a:srgbClr val="53575A"/>
              </a:buClr>
              <a:buSzPts val="1800"/>
              <a:buChar char="•"/>
              <a:defRPr/>
            </a:lvl3pPr>
            <a:lvl4pPr indent="-342900" lvl="3" marL="1828800" algn="l">
              <a:lnSpc>
                <a:spcPct val="90000"/>
              </a:lnSpc>
              <a:spcBef>
                <a:spcPts val="500"/>
              </a:spcBef>
              <a:spcAft>
                <a:spcPts val="0"/>
              </a:spcAft>
              <a:buClr>
                <a:srgbClr val="53575A"/>
              </a:buClr>
              <a:buSzPts val="1800"/>
              <a:buChar char="•"/>
              <a:defRPr/>
            </a:lvl4pPr>
            <a:lvl5pPr indent="-342900" lvl="4" marL="2286000" algn="l">
              <a:lnSpc>
                <a:spcPct val="90000"/>
              </a:lnSpc>
              <a:spcBef>
                <a:spcPts val="500"/>
              </a:spcBef>
              <a:spcAft>
                <a:spcPts val="0"/>
              </a:spcAft>
              <a:buClr>
                <a:srgbClr val="53575A"/>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1" name="Google Shape;251;p75"/>
          <p:cNvSpPr txBox="1"/>
          <p:nvPr>
            <p:ph idx="3" type="body"/>
          </p:nvPr>
        </p:nvSpPr>
        <p:spPr>
          <a:xfrm>
            <a:off x="6335315" y="1269207"/>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rgbClr val="53575A"/>
              </a:buClr>
              <a:buSzPts val="3200"/>
              <a:buNone/>
              <a:defRPr b="1" sz="3200"/>
            </a:lvl1pPr>
            <a:lvl2pPr indent="-228600" lvl="1" marL="914400" algn="l">
              <a:lnSpc>
                <a:spcPct val="90000"/>
              </a:lnSpc>
              <a:spcBef>
                <a:spcPts val="500"/>
              </a:spcBef>
              <a:spcAft>
                <a:spcPts val="0"/>
              </a:spcAft>
              <a:buClr>
                <a:srgbClr val="53575A"/>
              </a:buClr>
              <a:buSzPts val="2667"/>
              <a:buNone/>
              <a:defRPr b="1" sz="2667"/>
            </a:lvl2pPr>
            <a:lvl3pPr indent="-228600" lvl="2" marL="1371600" algn="l">
              <a:lnSpc>
                <a:spcPct val="90000"/>
              </a:lnSpc>
              <a:spcBef>
                <a:spcPts val="500"/>
              </a:spcBef>
              <a:spcAft>
                <a:spcPts val="0"/>
              </a:spcAft>
              <a:buClr>
                <a:srgbClr val="53575A"/>
              </a:buClr>
              <a:buSzPts val="2400"/>
              <a:buNone/>
              <a:defRPr b="1" sz="2400"/>
            </a:lvl3pPr>
            <a:lvl4pPr indent="-228600" lvl="3" marL="1828800" algn="l">
              <a:lnSpc>
                <a:spcPct val="90000"/>
              </a:lnSpc>
              <a:spcBef>
                <a:spcPts val="500"/>
              </a:spcBef>
              <a:spcAft>
                <a:spcPts val="0"/>
              </a:spcAft>
              <a:buClr>
                <a:srgbClr val="53575A"/>
              </a:buClr>
              <a:buSzPts val="2133"/>
              <a:buNone/>
              <a:defRPr b="1" sz="2133"/>
            </a:lvl4pPr>
            <a:lvl5pPr indent="-228600" lvl="4" marL="2286000" algn="l">
              <a:lnSpc>
                <a:spcPct val="90000"/>
              </a:lnSpc>
              <a:spcBef>
                <a:spcPts val="500"/>
              </a:spcBef>
              <a:spcAft>
                <a:spcPts val="0"/>
              </a:spcAft>
              <a:buClr>
                <a:srgbClr val="53575A"/>
              </a:buClr>
              <a:buSzPts val="2133"/>
              <a:buNone/>
              <a:defRPr b="1" sz="2133"/>
            </a:lvl5pPr>
            <a:lvl6pPr indent="-228600" lvl="5" marL="2743200" algn="l">
              <a:lnSpc>
                <a:spcPct val="90000"/>
              </a:lnSpc>
              <a:spcBef>
                <a:spcPts val="500"/>
              </a:spcBef>
              <a:spcAft>
                <a:spcPts val="0"/>
              </a:spcAft>
              <a:buClr>
                <a:schemeClr val="dk1"/>
              </a:buClr>
              <a:buSzPts val="2133"/>
              <a:buNone/>
              <a:defRPr b="1" sz="2133"/>
            </a:lvl6pPr>
            <a:lvl7pPr indent="-228600" lvl="6" marL="3200400" algn="l">
              <a:lnSpc>
                <a:spcPct val="90000"/>
              </a:lnSpc>
              <a:spcBef>
                <a:spcPts val="500"/>
              </a:spcBef>
              <a:spcAft>
                <a:spcPts val="0"/>
              </a:spcAft>
              <a:buClr>
                <a:schemeClr val="dk1"/>
              </a:buClr>
              <a:buSzPts val="2133"/>
              <a:buNone/>
              <a:defRPr b="1" sz="2133"/>
            </a:lvl7pPr>
            <a:lvl8pPr indent="-228600" lvl="7" marL="3657600" algn="l">
              <a:lnSpc>
                <a:spcPct val="90000"/>
              </a:lnSpc>
              <a:spcBef>
                <a:spcPts val="500"/>
              </a:spcBef>
              <a:spcAft>
                <a:spcPts val="0"/>
              </a:spcAft>
              <a:buClr>
                <a:schemeClr val="dk1"/>
              </a:buClr>
              <a:buSzPts val="2133"/>
              <a:buNone/>
              <a:defRPr b="1" sz="2133"/>
            </a:lvl8pPr>
            <a:lvl9pPr indent="-228600" lvl="8" marL="4114800" algn="l">
              <a:lnSpc>
                <a:spcPct val="90000"/>
              </a:lnSpc>
              <a:spcBef>
                <a:spcPts val="500"/>
              </a:spcBef>
              <a:spcAft>
                <a:spcPts val="0"/>
              </a:spcAft>
              <a:buClr>
                <a:schemeClr val="dk1"/>
              </a:buClr>
              <a:buSzPts val="2133"/>
              <a:buNone/>
              <a:defRPr b="1" sz="2133"/>
            </a:lvl9pPr>
          </a:lstStyle>
          <a:p/>
        </p:txBody>
      </p:sp>
      <p:sp>
        <p:nvSpPr>
          <p:cNvPr id="252" name="Google Shape;252;p75"/>
          <p:cNvSpPr txBox="1"/>
          <p:nvPr>
            <p:ph idx="4" type="body"/>
          </p:nvPr>
        </p:nvSpPr>
        <p:spPr>
          <a:xfrm>
            <a:off x="6335315" y="2093119"/>
            <a:ext cx="5183188" cy="383354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53575A"/>
              </a:buClr>
              <a:buSzPts val="1800"/>
              <a:buChar char="•"/>
              <a:defRPr/>
            </a:lvl1pPr>
            <a:lvl2pPr indent="-342900" lvl="1" marL="914400" algn="l">
              <a:lnSpc>
                <a:spcPct val="90000"/>
              </a:lnSpc>
              <a:spcBef>
                <a:spcPts val="500"/>
              </a:spcBef>
              <a:spcAft>
                <a:spcPts val="0"/>
              </a:spcAft>
              <a:buClr>
                <a:srgbClr val="53575A"/>
              </a:buClr>
              <a:buSzPts val="1800"/>
              <a:buChar char="•"/>
              <a:defRPr/>
            </a:lvl2pPr>
            <a:lvl3pPr indent="-342900" lvl="2" marL="1371600" algn="l">
              <a:lnSpc>
                <a:spcPct val="90000"/>
              </a:lnSpc>
              <a:spcBef>
                <a:spcPts val="500"/>
              </a:spcBef>
              <a:spcAft>
                <a:spcPts val="0"/>
              </a:spcAft>
              <a:buClr>
                <a:srgbClr val="53575A"/>
              </a:buClr>
              <a:buSzPts val="1800"/>
              <a:buChar char="•"/>
              <a:defRPr/>
            </a:lvl3pPr>
            <a:lvl4pPr indent="-342900" lvl="3" marL="1828800" algn="l">
              <a:lnSpc>
                <a:spcPct val="90000"/>
              </a:lnSpc>
              <a:spcBef>
                <a:spcPts val="500"/>
              </a:spcBef>
              <a:spcAft>
                <a:spcPts val="0"/>
              </a:spcAft>
              <a:buClr>
                <a:srgbClr val="53575A"/>
              </a:buClr>
              <a:buSzPts val="1800"/>
              <a:buChar char="•"/>
              <a:defRPr/>
            </a:lvl4pPr>
            <a:lvl5pPr indent="-342900" lvl="4" marL="2286000" algn="l">
              <a:lnSpc>
                <a:spcPct val="90000"/>
              </a:lnSpc>
              <a:spcBef>
                <a:spcPts val="500"/>
              </a:spcBef>
              <a:spcAft>
                <a:spcPts val="0"/>
              </a:spcAft>
              <a:buClr>
                <a:srgbClr val="53575A"/>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spTree>
      <p:nvGrpSpPr>
        <p:cNvPr id="34" name="Shape 34"/>
        <p:cNvGrpSpPr/>
        <p:nvPr/>
      </p:nvGrpSpPr>
      <p:grpSpPr>
        <a:xfrm>
          <a:off x="0" y="0"/>
          <a:ext cx="0" cy="0"/>
          <a:chOff x="0" y="0"/>
          <a:chExt cx="0" cy="0"/>
        </a:xfrm>
      </p:grpSpPr>
      <p:pic>
        <p:nvPicPr>
          <p:cNvPr descr="&quot;&quot;" id="35" name="Google Shape;35;p31"/>
          <p:cNvPicPr preferRelativeResize="0"/>
          <p:nvPr/>
        </p:nvPicPr>
        <p:blipFill rotWithShape="1">
          <a:blip r:embed="rId2">
            <a:alphaModFix/>
          </a:blip>
          <a:srcRect b="7359" l="0" r="12879" t="0"/>
          <a:stretch/>
        </p:blipFill>
        <p:spPr>
          <a:xfrm>
            <a:off x="7810500" y="1041748"/>
            <a:ext cx="4381500" cy="4659045"/>
          </a:xfrm>
          <a:prstGeom prst="rect">
            <a:avLst/>
          </a:prstGeom>
          <a:noFill/>
          <a:ln>
            <a:noFill/>
          </a:ln>
        </p:spPr>
      </p:pic>
      <p:sp>
        <p:nvSpPr>
          <p:cNvPr id="36" name="Google Shape;36;p31"/>
          <p:cNvSpPr txBox="1"/>
          <p:nvPr>
            <p:ph type="ctrTitle"/>
          </p:nvPr>
        </p:nvSpPr>
        <p:spPr>
          <a:xfrm>
            <a:off x="1524000" y="2764465"/>
            <a:ext cx="9144000" cy="786809"/>
          </a:xfrm>
          <a:prstGeom prst="rect">
            <a:avLst/>
          </a:prstGeom>
          <a:noFill/>
          <a:ln>
            <a:noFill/>
          </a:ln>
        </p:spPr>
        <p:txBody>
          <a:bodyPr anchorCtr="0" anchor="b" bIns="45700" lIns="457200" spcFirstLastPara="1" rIns="457200" wrap="square" tIns="457200">
            <a:normAutofit/>
          </a:bodyPr>
          <a:lstStyle>
            <a:lvl1pPr lvl="0" algn="l">
              <a:lnSpc>
                <a:spcPct val="90000"/>
              </a:lnSpc>
              <a:spcBef>
                <a:spcPts val="0"/>
              </a:spcBef>
              <a:spcAft>
                <a:spcPts val="0"/>
              </a:spcAft>
              <a:buClr>
                <a:srgbClr val="002F6D"/>
              </a:buClr>
              <a:buSzPts val="4800"/>
              <a:buFont typeface="Arial"/>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7" name="Google Shape;37;p31"/>
          <p:cNvSpPr txBox="1"/>
          <p:nvPr>
            <p:ph idx="1" type="subTitle"/>
          </p:nvPr>
        </p:nvSpPr>
        <p:spPr>
          <a:xfrm>
            <a:off x="1524000" y="2235754"/>
            <a:ext cx="9144000" cy="480864"/>
          </a:xfrm>
          <a:prstGeom prst="rect">
            <a:avLst/>
          </a:prstGeom>
          <a:noFill/>
          <a:ln>
            <a:noFill/>
          </a:ln>
        </p:spPr>
        <p:txBody>
          <a:bodyPr anchorCtr="0" anchor="t" bIns="228600" lIns="685800" spcFirstLastPara="1" rIns="685800" wrap="square" tIns="45700">
            <a:normAutofit/>
          </a:bodyPr>
          <a:lstStyle>
            <a:lvl1pPr lvl="0" algn="l">
              <a:lnSpc>
                <a:spcPct val="90000"/>
              </a:lnSpc>
              <a:spcBef>
                <a:spcPts val="1000"/>
              </a:spcBef>
              <a:spcAft>
                <a:spcPts val="0"/>
              </a:spcAft>
              <a:buClr>
                <a:srgbClr val="53575A"/>
              </a:buClr>
              <a:buSzPts val="2400"/>
              <a:buNone/>
              <a:defRPr sz="2400"/>
            </a:lvl1pPr>
            <a:lvl2pPr lvl="1" algn="ctr">
              <a:lnSpc>
                <a:spcPct val="90000"/>
              </a:lnSpc>
              <a:spcBef>
                <a:spcPts val="500"/>
              </a:spcBef>
              <a:spcAft>
                <a:spcPts val="0"/>
              </a:spcAft>
              <a:buClr>
                <a:srgbClr val="53575A"/>
              </a:buClr>
              <a:buSzPts val="2000"/>
              <a:buNone/>
              <a:defRPr sz="2000"/>
            </a:lvl2pPr>
            <a:lvl3pPr lvl="2" algn="ctr">
              <a:lnSpc>
                <a:spcPct val="90000"/>
              </a:lnSpc>
              <a:spcBef>
                <a:spcPts val="500"/>
              </a:spcBef>
              <a:spcAft>
                <a:spcPts val="0"/>
              </a:spcAft>
              <a:buClr>
                <a:srgbClr val="53575A"/>
              </a:buClr>
              <a:buSzPts val="1800"/>
              <a:buNone/>
              <a:defRPr sz="1800"/>
            </a:lvl3pPr>
            <a:lvl4pPr lvl="3" algn="ctr">
              <a:lnSpc>
                <a:spcPct val="90000"/>
              </a:lnSpc>
              <a:spcBef>
                <a:spcPts val="500"/>
              </a:spcBef>
              <a:spcAft>
                <a:spcPts val="0"/>
              </a:spcAft>
              <a:buClr>
                <a:srgbClr val="53575A"/>
              </a:buClr>
              <a:buSzPts val="1600"/>
              <a:buNone/>
              <a:defRPr sz="1600"/>
            </a:lvl4pPr>
            <a:lvl5pPr lvl="4" algn="ctr">
              <a:lnSpc>
                <a:spcPct val="90000"/>
              </a:lnSpc>
              <a:spcBef>
                <a:spcPts val="500"/>
              </a:spcBef>
              <a:spcAft>
                <a:spcPts val="0"/>
              </a:spcAft>
              <a:buClr>
                <a:srgbClr val="53575A"/>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38" name="Google Shape;38;p31"/>
          <p:cNvSpPr txBox="1"/>
          <p:nvPr>
            <p:ph idx="12" type="sldNum"/>
          </p:nvPr>
        </p:nvSpPr>
        <p:spPr>
          <a:xfrm>
            <a:off x="11330940" y="6155346"/>
            <a:ext cx="365760" cy="365125"/>
          </a:xfrm>
          <a:prstGeom prst="rect">
            <a:avLst/>
          </a:prstGeom>
          <a:solidFill>
            <a:schemeClr val="lt1"/>
          </a:solid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53575A"/>
              </a:buClr>
              <a:buSzPts val="1200"/>
              <a:buFont typeface="Arial"/>
              <a:buNone/>
              <a:defRPr b="0" i="0" sz="1200" u="none" cap="none" strike="noStrike">
                <a:solidFill>
                  <a:srgbClr val="53575A"/>
                </a:solidFill>
                <a:latin typeface="Arial"/>
                <a:ea typeface="Arial"/>
                <a:cs typeface="Arial"/>
                <a:sym typeface="Arial"/>
              </a:defRPr>
            </a:lvl1pPr>
            <a:lvl2pPr indent="0" lvl="1" marL="0" marR="0" algn="r">
              <a:lnSpc>
                <a:spcPct val="100000"/>
              </a:lnSpc>
              <a:spcBef>
                <a:spcPts val="0"/>
              </a:spcBef>
              <a:spcAft>
                <a:spcPts val="0"/>
              </a:spcAft>
              <a:buClr>
                <a:srgbClr val="53575A"/>
              </a:buClr>
              <a:buSzPts val="1200"/>
              <a:buFont typeface="Arial"/>
              <a:buNone/>
              <a:defRPr b="0" i="0" sz="1200" u="none" cap="none" strike="noStrike">
                <a:solidFill>
                  <a:srgbClr val="53575A"/>
                </a:solidFill>
                <a:latin typeface="Arial"/>
                <a:ea typeface="Arial"/>
                <a:cs typeface="Arial"/>
                <a:sym typeface="Arial"/>
              </a:defRPr>
            </a:lvl2pPr>
            <a:lvl3pPr indent="0" lvl="2" marL="0" marR="0" algn="r">
              <a:lnSpc>
                <a:spcPct val="100000"/>
              </a:lnSpc>
              <a:spcBef>
                <a:spcPts val="0"/>
              </a:spcBef>
              <a:spcAft>
                <a:spcPts val="0"/>
              </a:spcAft>
              <a:buClr>
                <a:srgbClr val="53575A"/>
              </a:buClr>
              <a:buSzPts val="1200"/>
              <a:buFont typeface="Arial"/>
              <a:buNone/>
              <a:defRPr b="0" i="0" sz="1200" u="none" cap="none" strike="noStrike">
                <a:solidFill>
                  <a:srgbClr val="53575A"/>
                </a:solidFill>
                <a:latin typeface="Arial"/>
                <a:ea typeface="Arial"/>
                <a:cs typeface="Arial"/>
                <a:sym typeface="Arial"/>
              </a:defRPr>
            </a:lvl3pPr>
            <a:lvl4pPr indent="0" lvl="3" marL="0" marR="0" algn="r">
              <a:lnSpc>
                <a:spcPct val="100000"/>
              </a:lnSpc>
              <a:spcBef>
                <a:spcPts val="0"/>
              </a:spcBef>
              <a:spcAft>
                <a:spcPts val="0"/>
              </a:spcAft>
              <a:buClr>
                <a:srgbClr val="53575A"/>
              </a:buClr>
              <a:buSzPts val="1200"/>
              <a:buFont typeface="Arial"/>
              <a:buNone/>
              <a:defRPr b="0" i="0" sz="1200" u="none" cap="none" strike="noStrike">
                <a:solidFill>
                  <a:srgbClr val="53575A"/>
                </a:solidFill>
                <a:latin typeface="Arial"/>
                <a:ea typeface="Arial"/>
                <a:cs typeface="Arial"/>
                <a:sym typeface="Arial"/>
              </a:defRPr>
            </a:lvl4pPr>
            <a:lvl5pPr indent="0" lvl="4" marL="0" marR="0" algn="r">
              <a:lnSpc>
                <a:spcPct val="100000"/>
              </a:lnSpc>
              <a:spcBef>
                <a:spcPts val="0"/>
              </a:spcBef>
              <a:spcAft>
                <a:spcPts val="0"/>
              </a:spcAft>
              <a:buClr>
                <a:srgbClr val="53575A"/>
              </a:buClr>
              <a:buSzPts val="1200"/>
              <a:buFont typeface="Arial"/>
              <a:buNone/>
              <a:defRPr b="0" i="0" sz="1200" u="none" cap="none" strike="noStrike">
                <a:solidFill>
                  <a:srgbClr val="53575A"/>
                </a:solidFill>
                <a:latin typeface="Arial"/>
                <a:ea typeface="Arial"/>
                <a:cs typeface="Arial"/>
                <a:sym typeface="Arial"/>
              </a:defRPr>
            </a:lvl5pPr>
            <a:lvl6pPr indent="0" lvl="5" marL="0" marR="0" algn="r">
              <a:lnSpc>
                <a:spcPct val="100000"/>
              </a:lnSpc>
              <a:spcBef>
                <a:spcPts val="0"/>
              </a:spcBef>
              <a:spcAft>
                <a:spcPts val="0"/>
              </a:spcAft>
              <a:buClr>
                <a:srgbClr val="53575A"/>
              </a:buClr>
              <a:buSzPts val="1200"/>
              <a:buFont typeface="Arial"/>
              <a:buNone/>
              <a:defRPr b="0" i="0" sz="1200" u="none" cap="none" strike="noStrike">
                <a:solidFill>
                  <a:srgbClr val="53575A"/>
                </a:solidFill>
                <a:latin typeface="Arial"/>
                <a:ea typeface="Arial"/>
                <a:cs typeface="Arial"/>
                <a:sym typeface="Arial"/>
              </a:defRPr>
            </a:lvl6pPr>
            <a:lvl7pPr indent="0" lvl="6" marL="0" marR="0" algn="r">
              <a:lnSpc>
                <a:spcPct val="100000"/>
              </a:lnSpc>
              <a:spcBef>
                <a:spcPts val="0"/>
              </a:spcBef>
              <a:spcAft>
                <a:spcPts val="0"/>
              </a:spcAft>
              <a:buClr>
                <a:srgbClr val="53575A"/>
              </a:buClr>
              <a:buSzPts val="1200"/>
              <a:buFont typeface="Arial"/>
              <a:buNone/>
              <a:defRPr b="0" i="0" sz="1200" u="none" cap="none" strike="noStrike">
                <a:solidFill>
                  <a:srgbClr val="53575A"/>
                </a:solidFill>
                <a:latin typeface="Arial"/>
                <a:ea typeface="Arial"/>
                <a:cs typeface="Arial"/>
                <a:sym typeface="Arial"/>
              </a:defRPr>
            </a:lvl7pPr>
            <a:lvl8pPr indent="0" lvl="7" marL="0" marR="0" algn="r">
              <a:lnSpc>
                <a:spcPct val="100000"/>
              </a:lnSpc>
              <a:spcBef>
                <a:spcPts val="0"/>
              </a:spcBef>
              <a:spcAft>
                <a:spcPts val="0"/>
              </a:spcAft>
              <a:buClr>
                <a:srgbClr val="53575A"/>
              </a:buClr>
              <a:buSzPts val="1200"/>
              <a:buFont typeface="Arial"/>
              <a:buNone/>
              <a:defRPr b="0" i="0" sz="1200" u="none" cap="none" strike="noStrike">
                <a:solidFill>
                  <a:srgbClr val="53575A"/>
                </a:solidFill>
                <a:latin typeface="Arial"/>
                <a:ea typeface="Arial"/>
                <a:cs typeface="Arial"/>
                <a:sym typeface="Arial"/>
              </a:defRPr>
            </a:lvl8pPr>
            <a:lvl9pPr indent="0" lvl="8" marL="0" marR="0" algn="r">
              <a:lnSpc>
                <a:spcPct val="100000"/>
              </a:lnSpc>
              <a:spcBef>
                <a:spcPts val="0"/>
              </a:spcBef>
              <a:spcAft>
                <a:spcPts val="0"/>
              </a:spcAft>
              <a:buClr>
                <a:srgbClr val="53575A"/>
              </a:buClr>
              <a:buSzPts val="1200"/>
              <a:buFont typeface="Arial"/>
              <a:buNone/>
              <a:defRPr b="0" i="0" sz="1200" u="none" cap="none" strike="noStrike">
                <a:solidFill>
                  <a:srgbClr val="53575A"/>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rt with Source Layout ">
  <p:cSld name="Chart with Source Layout ">
    <p:spTree>
      <p:nvGrpSpPr>
        <p:cNvPr id="253" name="Shape 253"/>
        <p:cNvGrpSpPr/>
        <p:nvPr/>
      </p:nvGrpSpPr>
      <p:grpSpPr>
        <a:xfrm>
          <a:off x="0" y="0"/>
          <a:ext cx="0" cy="0"/>
          <a:chOff x="0" y="0"/>
          <a:chExt cx="0" cy="0"/>
        </a:xfrm>
      </p:grpSpPr>
      <p:sp>
        <p:nvSpPr>
          <p:cNvPr id="254" name="Google Shape;254;p7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002F6D"/>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5" name="Google Shape;255;p76"/>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53575A"/>
              </a:buClr>
              <a:buSzPts val="1200"/>
              <a:buFont typeface="Arial"/>
              <a:buNone/>
              <a:defRPr b="0" i="0" sz="1200" u="none" cap="none" strike="noStrike">
                <a:solidFill>
                  <a:srgbClr val="53575A"/>
                </a:solidFill>
                <a:latin typeface="Arial"/>
                <a:ea typeface="Arial"/>
                <a:cs typeface="Arial"/>
                <a:sym typeface="Arial"/>
              </a:defRPr>
            </a:lvl1pPr>
            <a:lvl2pPr indent="0" lvl="1" marL="0" marR="0" algn="r">
              <a:lnSpc>
                <a:spcPct val="100000"/>
              </a:lnSpc>
              <a:spcBef>
                <a:spcPts val="0"/>
              </a:spcBef>
              <a:spcAft>
                <a:spcPts val="0"/>
              </a:spcAft>
              <a:buClr>
                <a:srgbClr val="53575A"/>
              </a:buClr>
              <a:buSzPts val="1200"/>
              <a:buFont typeface="Arial"/>
              <a:buNone/>
              <a:defRPr b="0" i="0" sz="1200" u="none" cap="none" strike="noStrike">
                <a:solidFill>
                  <a:srgbClr val="53575A"/>
                </a:solidFill>
                <a:latin typeface="Arial"/>
                <a:ea typeface="Arial"/>
                <a:cs typeface="Arial"/>
                <a:sym typeface="Arial"/>
              </a:defRPr>
            </a:lvl2pPr>
            <a:lvl3pPr indent="0" lvl="2" marL="0" marR="0" algn="r">
              <a:lnSpc>
                <a:spcPct val="100000"/>
              </a:lnSpc>
              <a:spcBef>
                <a:spcPts val="0"/>
              </a:spcBef>
              <a:spcAft>
                <a:spcPts val="0"/>
              </a:spcAft>
              <a:buClr>
                <a:srgbClr val="53575A"/>
              </a:buClr>
              <a:buSzPts val="1200"/>
              <a:buFont typeface="Arial"/>
              <a:buNone/>
              <a:defRPr b="0" i="0" sz="1200" u="none" cap="none" strike="noStrike">
                <a:solidFill>
                  <a:srgbClr val="53575A"/>
                </a:solidFill>
                <a:latin typeface="Arial"/>
                <a:ea typeface="Arial"/>
                <a:cs typeface="Arial"/>
                <a:sym typeface="Arial"/>
              </a:defRPr>
            </a:lvl3pPr>
            <a:lvl4pPr indent="0" lvl="3" marL="0" marR="0" algn="r">
              <a:lnSpc>
                <a:spcPct val="100000"/>
              </a:lnSpc>
              <a:spcBef>
                <a:spcPts val="0"/>
              </a:spcBef>
              <a:spcAft>
                <a:spcPts val="0"/>
              </a:spcAft>
              <a:buClr>
                <a:srgbClr val="53575A"/>
              </a:buClr>
              <a:buSzPts val="1200"/>
              <a:buFont typeface="Arial"/>
              <a:buNone/>
              <a:defRPr b="0" i="0" sz="1200" u="none" cap="none" strike="noStrike">
                <a:solidFill>
                  <a:srgbClr val="53575A"/>
                </a:solidFill>
                <a:latin typeface="Arial"/>
                <a:ea typeface="Arial"/>
                <a:cs typeface="Arial"/>
                <a:sym typeface="Arial"/>
              </a:defRPr>
            </a:lvl4pPr>
            <a:lvl5pPr indent="0" lvl="4" marL="0" marR="0" algn="r">
              <a:lnSpc>
                <a:spcPct val="100000"/>
              </a:lnSpc>
              <a:spcBef>
                <a:spcPts val="0"/>
              </a:spcBef>
              <a:spcAft>
                <a:spcPts val="0"/>
              </a:spcAft>
              <a:buClr>
                <a:srgbClr val="53575A"/>
              </a:buClr>
              <a:buSzPts val="1200"/>
              <a:buFont typeface="Arial"/>
              <a:buNone/>
              <a:defRPr b="0" i="0" sz="1200" u="none" cap="none" strike="noStrike">
                <a:solidFill>
                  <a:srgbClr val="53575A"/>
                </a:solidFill>
                <a:latin typeface="Arial"/>
                <a:ea typeface="Arial"/>
                <a:cs typeface="Arial"/>
                <a:sym typeface="Arial"/>
              </a:defRPr>
            </a:lvl5pPr>
            <a:lvl6pPr indent="0" lvl="5" marL="0" marR="0" algn="r">
              <a:lnSpc>
                <a:spcPct val="100000"/>
              </a:lnSpc>
              <a:spcBef>
                <a:spcPts val="0"/>
              </a:spcBef>
              <a:spcAft>
                <a:spcPts val="0"/>
              </a:spcAft>
              <a:buClr>
                <a:srgbClr val="53575A"/>
              </a:buClr>
              <a:buSzPts val="1200"/>
              <a:buFont typeface="Arial"/>
              <a:buNone/>
              <a:defRPr b="0" i="0" sz="1200" u="none" cap="none" strike="noStrike">
                <a:solidFill>
                  <a:srgbClr val="53575A"/>
                </a:solidFill>
                <a:latin typeface="Arial"/>
                <a:ea typeface="Arial"/>
                <a:cs typeface="Arial"/>
                <a:sym typeface="Arial"/>
              </a:defRPr>
            </a:lvl6pPr>
            <a:lvl7pPr indent="0" lvl="6" marL="0" marR="0" algn="r">
              <a:lnSpc>
                <a:spcPct val="100000"/>
              </a:lnSpc>
              <a:spcBef>
                <a:spcPts val="0"/>
              </a:spcBef>
              <a:spcAft>
                <a:spcPts val="0"/>
              </a:spcAft>
              <a:buClr>
                <a:srgbClr val="53575A"/>
              </a:buClr>
              <a:buSzPts val="1200"/>
              <a:buFont typeface="Arial"/>
              <a:buNone/>
              <a:defRPr b="0" i="0" sz="1200" u="none" cap="none" strike="noStrike">
                <a:solidFill>
                  <a:srgbClr val="53575A"/>
                </a:solidFill>
                <a:latin typeface="Arial"/>
                <a:ea typeface="Arial"/>
                <a:cs typeface="Arial"/>
                <a:sym typeface="Arial"/>
              </a:defRPr>
            </a:lvl7pPr>
            <a:lvl8pPr indent="0" lvl="7" marL="0" marR="0" algn="r">
              <a:lnSpc>
                <a:spcPct val="100000"/>
              </a:lnSpc>
              <a:spcBef>
                <a:spcPts val="0"/>
              </a:spcBef>
              <a:spcAft>
                <a:spcPts val="0"/>
              </a:spcAft>
              <a:buClr>
                <a:srgbClr val="53575A"/>
              </a:buClr>
              <a:buSzPts val="1200"/>
              <a:buFont typeface="Arial"/>
              <a:buNone/>
              <a:defRPr b="0" i="0" sz="1200" u="none" cap="none" strike="noStrike">
                <a:solidFill>
                  <a:srgbClr val="53575A"/>
                </a:solidFill>
                <a:latin typeface="Arial"/>
                <a:ea typeface="Arial"/>
                <a:cs typeface="Arial"/>
                <a:sym typeface="Arial"/>
              </a:defRPr>
            </a:lvl8pPr>
            <a:lvl9pPr indent="0" lvl="8" marL="0" marR="0" algn="r">
              <a:lnSpc>
                <a:spcPct val="100000"/>
              </a:lnSpc>
              <a:spcBef>
                <a:spcPts val="0"/>
              </a:spcBef>
              <a:spcAft>
                <a:spcPts val="0"/>
              </a:spcAft>
              <a:buClr>
                <a:srgbClr val="53575A"/>
              </a:buClr>
              <a:buSzPts val="1200"/>
              <a:buFont typeface="Arial"/>
              <a:buNone/>
              <a:defRPr b="0" i="0" sz="1200" u="none" cap="none" strike="noStrike">
                <a:solidFill>
                  <a:srgbClr val="53575A"/>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256" name="Google Shape;256;p76"/>
          <p:cNvSpPr txBox="1"/>
          <p:nvPr>
            <p:ph idx="1" type="body"/>
          </p:nvPr>
        </p:nvSpPr>
        <p:spPr>
          <a:xfrm>
            <a:off x="770538" y="5723466"/>
            <a:ext cx="9976484" cy="39511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53575A"/>
              </a:buClr>
              <a:buSzPts val="1333"/>
              <a:buFont typeface="Arial"/>
              <a:buNone/>
              <a:defRPr sz="1333"/>
            </a:lvl1pPr>
            <a:lvl2pPr indent="-342900" lvl="1" marL="914400" algn="l">
              <a:lnSpc>
                <a:spcPct val="90000"/>
              </a:lnSpc>
              <a:spcBef>
                <a:spcPts val="500"/>
              </a:spcBef>
              <a:spcAft>
                <a:spcPts val="0"/>
              </a:spcAft>
              <a:buClr>
                <a:srgbClr val="53575A"/>
              </a:buClr>
              <a:buSzPts val="1800"/>
              <a:buChar char="•"/>
              <a:defRPr/>
            </a:lvl2pPr>
            <a:lvl3pPr indent="-342900" lvl="2" marL="1371600" algn="l">
              <a:lnSpc>
                <a:spcPct val="90000"/>
              </a:lnSpc>
              <a:spcBef>
                <a:spcPts val="500"/>
              </a:spcBef>
              <a:spcAft>
                <a:spcPts val="0"/>
              </a:spcAft>
              <a:buClr>
                <a:srgbClr val="53575A"/>
              </a:buClr>
              <a:buSzPts val="1800"/>
              <a:buChar char="•"/>
              <a:defRPr/>
            </a:lvl3pPr>
            <a:lvl4pPr indent="-342900" lvl="3" marL="1828800" algn="l">
              <a:lnSpc>
                <a:spcPct val="90000"/>
              </a:lnSpc>
              <a:spcBef>
                <a:spcPts val="500"/>
              </a:spcBef>
              <a:spcAft>
                <a:spcPts val="0"/>
              </a:spcAft>
              <a:buClr>
                <a:srgbClr val="53575A"/>
              </a:buClr>
              <a:buSzPts val="1800"/>
              <a:buChar char="•"/>
              <a:defRPr/>
            </a:lvl4pPr>
            <a:lvl5pPr indent="-342900" lvl="4" marL="2286000" algn="l">
              <a:lnSpc>
                <a:spcPct val="90000"/>
              </a:lnSpc>
              <a:spcBef>
                <a:spcPts val="500"/>
              </a:spcBef>
              <a:spcAft>
                <a:spcPts val="0"/>
              </a:spcAft>
              <a:buClr>
                <a:srgbClr val="53575A"/>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7" name="Google Shape;257;p76"/>
          <p:cNvSpPr/>
          <p:nvPr>
            <p:ph idx="2" type="chart"/>
          </p:nvPr>
        </p:nvSpPr>
        <p:spPr>
          <a:xfrm>
            <a:off x="770538" y="1762492"/>
            <a:ext cx="9976484" cy="3881953"/>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rgbClr val="53575A"/>
              </a:buClr>
              <a:buSzPts val="2133"/>
              <a:buFont typeface="Arial"/>
              <a:buNone/>
              <a:defRPr b="0" i="0" sz="2133" u="none" cap="none" strike="noStrike">
                <a:solidFill>
                  <a:srgbClr val="53575A"/>
                </a:solidFill>
                <a:latin typeface="Arial"/>
                <a:ea typeface="Arial"/>
                <a:cs typeface="Arial"/>
                <a:sym typeface="Arial"/>
              </a:defRPr>
            </a:lvl1pPr>
            <a:lvl2pPr lvl="1" marR="0" rtl="0" algn="l">
              <a:lnSpc>
                <a:spcPct val="90000"/>
              </a:lnSpc>
              <a:spcBef>
                <a:spcPts val="500"/>
              </a:spcBef>
              <a:spcAft>
                <a:spcPts val="0"/>
              </a:spcAft>
              <a:buClr>
                <a:srgbClr val="53575A"/>
              </a:buClr>
              <a:buSzPts val="2400"/>
              <a:buFont typeface="Arial"/>
              <a:buChar char="•"/>
              <a:defRPr b="0" i="0" sz="2400" u="none" cap="none" strike="noStrike">
                <a:solidFill>
                  <a:srgbClr val="53575A"/>
                </a:solidFill>
                <a:latin typeface="Arial"/>
                <a:ea typeface="Arial"/>
                <a:cs typeface="Arial"/>
                <a:sym typeface="Arial"/>
              </a:defRPr>
            </a:lvl2pPr>
            <a:lvl3pPr lvl="2" marR="0" rtl="0" algn="l">
              <a:lnSpc>
                <a:spcPct val="90000"/>
              </a:lnSpc>
              <a:spcBef>
                <a:spcPts val="500"/>
              </a:spcBef>
              <a:spcAft>
                <a:spcPts val="0"/>
              </a:spcAft>
              <a:buClr>
                <a:srgbClr val="53575A"/>
              </a:buClr>
              <a:buSzPts val="2000"/>
              <a:buFont typeface="Arial"/>
              <a:buChar char="•"/>
              <a:defRPr b="0" i="0" sz="2000" u="none" cap="none" strike="noStrike">
                <a:solidFill>
                  <a:srgbClr val="53575A"/>
                </a:solidFill>
                <a:latin typeface="Arial"/>
                <a:ea typeface="Arial"/>
                <a:cs typeface="Arial"/>
                <a:sym typeface="Arial"/>
              </a:defRPr>
            </a:lvl3pPr>
            <a:lvl4pPr lvl="3" marR="0" rtl="0" algn="l">
              <a:lnSpc>
                <a:spcPct val="90000"/>
              </a:lnSpc>
              <a:spcBef>
                <a:spcPts val="500"/>
              </a:spcBef>
              <a:spcAft>
                <a:spcPts val="0"/>
              </a:spcAft>
              <a:buClr>
                <a:srgbClr val="53575A"/>
              </a:buClr>
              <a:buSzPts val="1800"/>
              <a:buFont typeface="Arial"/>
              <a:buChar char="•"/>
              <a:defRPr b="0" i="0" sz="1800" u="none" cap="none" strike="noStrike">
                <a:solidFill>
                  <a:srgbClr val="53575A"/>
                </a:solidFill>
                <a:latin typeface="Arial"/>
                <a:ea typeface="Arial"/>
                <a:cs typeface="Arial"/>
                <a:sym typeface="Arial"/>
              </a:defRPr>
            </a:lvl4pPr>
            <a:lvl5pPr lvl="4" marR="0" rtl="0" algn="l">
              <a:lnSpc>
                <a:spcPct val="90000"/>
              </a:lnSpc>
              <a:spcBef>
                <a:spcPts val="500"/>
              </a:spcBef>
              <a:spcAft>
                <a:spcPts val="0"/>
              </a:spcAft>
              <a:buClr>
                <a:srgbClr val="53575A"/>
              </a:buClr>
              <a:buSzPts val="1800"/>
              <a:buFont typeface="Arial"/>
              <a:buChar char="•"/>
              <a:defRPr b="0" i="0" sz="1800" u="none" cap="none" strike="noStrike">
                <a:solidFill>
                  <a:srgbClr val="53575A"/>
                </a:solidFill>
                <a:latin typeface="Arial"/>
                <a:ea typeface="Arial"/>
                <a:cs typeface="Arial"/>
                <a:sym typeface="Arial"/>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and Content">
  <p:cSld name="4_Title and Content">
    <p:spTree>
      <p:nvGrpSpPr>
        <p:cNvPr id="258" name="Shape 258"/>
        <p:cNvGrpSpPr/>
        <p:nvPr/>
      </p:nvGrpSpPr>
      <p:grpSpPr>
        <a:xfrm>
          <a:off x="0" y="0"/>
          <a:ext cx="0" cy="0"/>
          <a:chOff x="0" y="0"/>
          <a:chExt cx="0" cy="0"/>
        </a:xfrm>
      </p:grpSpPr>
      <p:sp>
        <p:nvSpPr>
          <p:cNvPr id="259" name="Google Shape;259;p77"/>
          <p:cNvSpPr txBox="1"/>
          <p:nvPr>
            <p:ph type="title"/>
          </p:nvPr>
        </p:nvSpPr>
        <p:spPr>
          <a:xfrm>
            <a:off x="609599" y="274635"/>
            <a:ext cx="10972800" cy="1142998"/>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rgbClr val="F0783B"/>
              </a:buClr>
              <a:buSzPts val="4224"/>
              <a:buFont typeface="Arial"/>
              <a:buNone/>
              <a:defRPr b="0" i="0" sz="4000" u="none" cap="none" strike="noStrike">
                <a:solidFill>
                  <a:srgbClr val="F0783B"/>
                </a:solidFill>
                <a:latin typeface="Arial"/>
                <a:ea typeface="Arial"/>
                <a:cs typeface="Arial"/>
                <a:sym typeface="Arial"/>
              </a:defRPr>
            </a:lvl1pPr>
            <a:lvl2pPr lvl="1" marR="0" algn="l">
              <a:lnSpc>
                <a:spcPct val="100000"/>
              </a:lnSpc>
              <a:spcBef>
                <a:spcPts val="0"/>
              </a:spcBef>
              <a:spcAft>
                <a:spcPts val="0"/>
              </a:spcAft>
              <a:buClr>
                <a:srgbClr val="000000"/>
              </a:buClr>
              <a:buSzPts val="1800"/>
              <a:buFont typeface="Arial"/>
              <a:buNone/>
              <a:defRPr b="0" i="0" sz="1406"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800"/>
              <a:buFont typeface="Arial"/>
              <a:buNone/>
              <a:defRPr b="0" i="0" sz="1406"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800"/>
              <a:buFont typeface="Arial"/>
              <a:buNone/>
              <a:defRPr b="0" i="0" sz="1406"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800"/>
              <a:buFont typeface="Arial"/>
              <a:buNone/>
              <a:defRPr b="0" i="0" sz="1406"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800"/>
              <a:buFont typeface="Arial"/>
              <a:buNone/>
              <a:defRPr b="0" i="0" sz="1406"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800"/>
              <a:buFont typeface="Arial"/>
              <a:buNone/>
              <a:defRPr b="0" i="0" sz="1406"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800"/>
              <a:buFont typeface="Arial"/>
              <a:buNone/>
              <a:defRPr b="0" i="0" sz="1406"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800"/>
              <a:buFont typeface="Arial"/>
              <a:buNone/>
              <a:defRPr b="0" i="0" sz="1406" u="none" cap="none" strike="noStrike">
                <a:solidFill>
                  <a:srgbClr val="000000"/>
                </a:solidFill>
                <a:latin typeface="Arial"/>
                <a:ea typeface="Arial"/>
                <a:cs typeface="Arial"/>
                <a:sym typeface="Arial"/>
              </a:defRPr>
            </a:lvl9pPr>
          </a:lstStyle>
          <a:p/>
        </p:txBody>
      </p:sp>
      <p:sp>
        <p:nvSpPr>
          <p:cNvPr id="260" name="Google Shape;260;p77"/>
          <p:cNvSpPr txBox="1"/>
          <p:nvPr>
            <p:ph idx="1" type="body"/>
          </p:nvPr>
        </p:nvSpPr>
        <p:spPr>
          <a:xfrm>
            <a:off x="609599" y="1600203"/>
            <a:ext cx="10972800" cy="4038599"/>
          </a:xfrm>
          <a:prstGeom prst="rect">
            <a:avLst/>
          </a:prstGeom>
          <a:noFill/>
          <a:ln>
            <a:noFill/>
          </a:ln>
        </p:spPr>
        <p:txBody>
          <a:bodyPr anchorCtr="0" anchor="t" bIns="91425" lIns="91425" spcFirstLastPara="1" rIns="91425" wrap="square" tIns="91425">
            <a:noAutofit/>
          </a:bodyPr>
          <a:lstStyle>
            <a:lvl1pPr indent="-415036" lvl="0" marL="457200" marR="0" algn="l">
              <a:lnSpc>
                <a:spcPct val="100000"/>
              </a:lnSpc>
              <a:spcBef>
                <a:spcPts val="640"/>
              </a:spcBef>
              <a:spcAft>
                <a:spcPts val="0"/>
              </a:spcAft>
              <a:buClr>
                <a:srgbClr val="858489"/>
              </a:buClr>
              <a:buSzPts val="2936"/>
              <a:buFont typeface="Arial"/>
              <a:buChar char="•"/>
              <a:defRPr b="0" i="0" sz="3200" u="none" cap="none" strike="noStrike">
                <a:solidFill>
                  <a:srgbClr val="858489"/>
                </a:solidFill>
                <a:latin typeface="Arial"/>
                <a:ea typeface="Arial"/>
                <a:cs typeface="Arial"/>
                <a:sym typeface="Arial"/>
              </a:defRPr>
            </a:lvl1pPr>
            <a:lvl2pPr indent="-395541" lvl="1" marL="914400" marR="0" algn="l">
              <a:lnSpc>
                <a:spcPct val="100000"/>
              </a:lnSpc>
              <a:spcBef>
                <a:spcPts val="560"/>
              </a:spcBef>
              <a:spcAft>
                <a:spcPts val="0"/>
              </a:spcAft>
              <a:buClr>
                <a:srgbClr val="858489"/>
              </a:buClr>
              <a:buSzPts val="2629"/>
              <a:buFont typeface="Arial"/>
              <a:buChar char="–"/>
              <a:defRPr b="0" i="0" sz="2800" u="none" cap="none" strike="noStrike">
                <a:solidFill>
                  <a:srgbClr val="858489"/>
                </a:solidFill>
                <a:latin typeface="Arial"/>
                <a:ea typeface="Arial"/>
                <a:cs typeface="Arial"/>
                <a:sym typeface="Arial"/>
              </a:defRPr>
            </a:lvl2pPr>
            <a:lvl3pPr indent="-376174" lvl="2" marL="1371600" marR="0" algn="l">
              <a:lnSpc>
                <a:spcPct val="100000"/>
              </a:lnSpc>
              <a:spcBef>
                <a:spcPts val="480"/>
              </a:spcBef>
              <a:spcAft>
                <a:spcPts val="0"/>
              </a:spcAft>
              <a:buClr>
                <a:srgbClr val="858489"/>
              </a:buClr>
              <a:buSzPts val="2324"/>
              <a:buFont typeface="Arial"/>
              <a:buChar char="•"/>
              <a:defRPr b="0" i="0" sz="2400" u="none" cap="none" strike="noStrike">
                <a:solidFill>
                  <a:srgbClr val="858489"/>
                </a:solidFill>
                <a:latin typeface="Arial"/>
                <a:ea typeface="Arial"/>
                <a:cs typeface="Arial"/>
                <a:sym typeface="Arial"/>
              </a:defRPr>
            </a:lvl3pPr>
            <a:lvl4pPr indent="-357060" lvl="3" marL="1828800" marR="0" algn="l">
              <a:lnSpc>
                <a:spcPct val="100000"/>
              </a:lnSpc>
              <a:spcBef>
                <a:spcPts val="400"/>
              </a:spcBef>
              <a:spcAft>
                <a:spcPts val="0"/>
              </a:spcAft>
              <a:buClr>
                <a:srgbClr val="858489"/>
              </a:buClr>
              <a:buSzPts val="2023"/>
              <a:buFont typeface="Arial"/>
              <a:buChar char="–"/>
              <a:defRPr b="0" i="0" sz="2000" u="none" cap="none" strike="noStrike">
                <a:solidFill>
                  <a:srgbClr val="858489"/>
                </a:solidFill>
                <a:latin typeface="Arial"/>
                <a:ea typeface="Arial"/>
                <a:cs typeface="Arial"/>
                <a:sym typeface="Arial"/>
              </a:defRPr>
            </a:lvl4pPr>
            <a:lvl5pPr indent="-357060" lvl="4" marL="2286000" marR="0" algn="l">
              <a:lnSpc>
                <a:spcPct val="100000"/>
              </a:lnSpc>
              <a:spcBef>
                <a:spcPts val="400"/>
              </a:spcBef>
              <a:spcAft>
                <a:spcPts val="0"/>
              </a:spcAft>
              <a:buClr>
                <a:srgbClr val="858489"/>
              </a:buClr>
              <a:buSzPts val="2023"/>
              <a:buFont typeface="Arial"/>
              <a:buChar char="»"/>
              <a:defRPr b="0" i="0" sz="2000" u="none" cap="none" strike="noStrike">
                <a:solidFill>
                  <a:srgbClr val="858489"/>
                </a:solidFill>
                <a:latin typeface="Arial"/>
                <a:ea typeface="Arial"/>
                <a:cs typeface="Arial"/>
                <a:sym typeface="Arial"/>
              </a:defRPr>
            </a:lvl5pPr>
            <a:lvl6pPr indent="-357060" lvl="5" marL="2743200" marR="0" algn="l">
              <a:lnSpc>
                <a:spcPct val="100000"/>
              </a:lnSpc>
              <a:spcBef>
                <a:spcPts val="400"/>
              </a:spcBef>
              <a:spcAft>
                <a:spcPts val="0"/>
              </a:spcAft>
              <a:buClr>
                <a:schemeClr val="dk1"/>
              </a:buClr>
              <a:buSzPts val="2023"/>
              <a:buFont typeface="Arial"/>
              <a:buChar char="•"/>
              <a:defRPr b="0" i="0" sz="2000" u="none" cap="none" strike="noStrike">
                <a:solidFill>
                  <a:schemeClr val="dk1"/>
                </a:solidFill>
                <a:latin typeface="Calibri"/>
                <a:ea typeface="Calibri"/>
                <a:cs typeface="Calibri"/>
                <a:sym typeface="Calibri"/>
              </a:defRPr>
            </a:lvl6pPr>
            <a:lvl7pPr indent="-357060" lvl="6" marL="3200400" marR="0" algn="l">
              <a:lnSpc>
                <a:spcPct val="100000"/>
              </a:lnSpc>
              <a:spcBef>
                <a:spcPts val="400"/>
              </a:spcBef>
              <a:spcAft>
                <a:spcPts val="0"/>
              </a:spcAft>
              <a:buClr>
                <a:schemeClr val="dk1"/>
              </a:buClr>
              <a:buSzPts val="2023"/>
              <a:buFont typeface="Arial"/>
              <a:buChar char="•"/>
              <a:defRPr b="0" i="0" sz="2000" u="none" cap="none" strike="noStrike">
                <a:solidFill>
                  <a:schemeClr val="dk1"/>
                </a:solidFill>
                <a:latin typeface="Calibri"/>
                <a:ea typeface="Calibri"/>
                <a:cs typeface="Calibri"/>
                <a:sym typeface="Calibri"/>
              </a:defRPr>
            </a:lvl7pPr>
            <a:lvl8pPr indent="-357060" lvl="7" marL="3657600" marR="0" algn="l">
              <a:lnSpc>
                <a:spcPct val="100000"/>
              </a:lnSpc>
              <a:spcBef>
                <a:spcPts val="400"/>
              </a:spcBef>
              <a:spcAft>
                <a:spcPts val="0"/>
              </a:spcAft>
              <a:buClr>
                <a:schemeClr val="dk1"/>
              </a:buClr>
              <a:buSzPts val="2023"/>
              <a:buFont typeface="Arial"/>
              <a:buChar char="•"/>
              <a:defRPr b="0" i="0" sz="2000" u="none" cap="none" strike="noStrike">
                <a:solidFill>
                  <a:schemeClr val="dk1"/>
                </a:solidFill>
                <a:latin typeface="Calibri"/>
                <a:ea typeface="Calibri"/>
                <a:cs typeface="Calibri"/>
                <a:sym typeface="Calibri"/>
              </a:defRPr>
            </a:lvl8pPr>
            <a:lvl9pPr indent="-357060" lvl="8" marL="4114800" marR="0" algn="l">
              <a:lnSpc>
                <a:spcPct val="100000"/>
              </a:lnSpc>
              <a:spcBef>
                <a:spcPts val="400"/>
              </a:spcBef>
              <a:spcAft>
                <a:spcPts val="0"/>
              </a:spcAft>
              <a:buClr>
                <a:schemeClr val="dk1"/>
              </a:buClr>
              <a:buSzPts val="2023"/>
              <a:buFont typeface="Arial"/>
              <a:buChar char="•"/>
              <a:defRPr b="0" i="0" sz="20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p:cSld name="Title Slide">
    <p:bg>
      <p:bgPr>
        <a:solidFill>
          <a:schemeClr val="lt1"/>
        </a:solidFill>
      </p:bgPr>
    </p:bg>
    <p:spTree>
      <p:nvGrpSpPr>
        <p:cNvPr id="266" name="Shape 266"/>
        <p:cNvGrpSpPr/>
        <p:nvPr/>
      </p:nvGrpSpPr>
      <p:grpSpPr>
        <a:xfrm>
          <a:off x="0" y="0"/>
          <a:ext cx="0" cy="0"/>
          <a:chOff x="0" y="0"/>
          <a:chExt cx="0" cy="0"/>
        </a:xfrm>
      </p:grpSpPr>
      <p:pic>
        <p:nvPicPr>
          <p:cNvPr descr="California Community Colleges Logo" id="267" name="Google Shape;267;p34"/>
          <p:cNvPicPr preferRelativeResize="0"/>
          <p:nvPr/>
        </p:nvPicPr>
        <p:blipFill rotWithShape="1">
          <a:blip r:embed="rId2">
            <a:alphaModFix/>
          </a:blip>
          <a:srcRect b="0" l="0" r="0" t="0"/>
          <a:stretch/>
        </p:blipFill>
        <p:spPr>
          <a:xfrm>
            <a:off x="5212080" y="696196"/>
            <a:ext cx="5599154" cy="731520"/>
          </a:xfrm>
          <a:prstGeom prst="rect">
            <a:avLst/>
          </a:prstGeom>
          <a:noFill/>
          <a:ln>
            <a:noFill/>
          </a:ln>
        </p:spPr>
      </p:pic>
      <p:sp>
        <p:nvSpPr>
          <p:cNvPr id="268" name="Google Shape;268;p34"/>
          <p:cNvSpPr txBox="1"/>
          <p:nvPr>
            <p:ph type="ctrTitle"/>
          </p:nvPr>
        </p:nvSpPr>
        <p:spPr>
          <a:xfrm>
            <a:off x="4939748" y="1739900"/>
            <a:ext cx="6641949" cy="2573570"/>
          </a:xfrm>
          <a:prstGeom prst="rect">
            <a:avLst/>
          </a:prstGeom>
          <a:noFill/>
          <a:ln>
            <a:noFill/>
          </a:ln>
        </p:spPr>
        <p:txBody>
          <a:bodyPr anchorCtr="0" anchor="t" bIns="45700" lIns="457200" spcFirstLastPara="1" rIns="457200" wrap="square" tIns="0">
            <a:normAutofit/>
          </a:bodyPr>
          <a:lstStyle>
            <a:lvl1pPr lvl="0" algn="l">
              <a:lnSpc>
                <a:spcPct val="90000"/>
              </a:lnSpc>
              <a:spcBef>
                <a:spcPts val="0"/>
              </a:spcBef>
              <a:spcAft>
                <a:spcPts val="0"/>
              </a:spcAft>
              <a:buClr>
                <a:srgbClr val="002F6D"/>
              </a:buClr>
              <a:buSzPts val="4400"/>
              <a:buFont typeface="Arial"/>
              <a:buNone/>
              <a:defRPr sz="4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9" name="Google Shape;269;p34"/>
          <p:cNvSpPr txBox="1"/>
          <p:nvPr>
            <p:ph idx="1" type="subTitle"/>
          </p:nvPr>
        </p:nvSpPr>
        <p:spPr>
          <a:xfrm>
            <a:off x="4939749" y="4325765"/>
            <a:ext cx="6655352" cy="876808"/>
          </a:xfrm>
          <a:prstGeom prst="rect">
            <a:avLst/>
          </a:prstGeom>
          <a:noFill/>
          <a:ln>
            <a:noFill/>
          </a:ln>
        </p:spPr>
        <p:txBody>
          <a:bodyPr anchorCtr="0" anchor="t" bIns="228600" lIns="457200" spcFirstLastPara="1" rIns="457200" wrap="square" tIns="45700">
            <a:normAutofit/>
          </a:bodyPr>
          <a:lstStyle>
            <a:lvl1pPr lvl="0" algn="l">
              <a:lnSpc>
                <a:spcPct val="90000"/>
              </a:lnSpc>
              <a:spcBef>
                <a:spcPts val="1000"/>
              </a:spcBef>
              <a:spcAft>
                <a:spcPts val="0"/>
              </a:spcAft>
              <a:buClr>
                <a:srgbClr val="53575A"/>
              </a:buClr>
              <a:buSzPts val="1800"/>
              <a:buNone/>
              <a:defRPr sz="1800"/>
            </a:lvl1pPr>
            <a:lvl2pPr lvl="1" algn="ctr">
              <a:lnSpc>
                <a:spcPct val="90000"/>
              </a:lnSpc>
              <a:spcBef>
                <a:spcPts val="500"/>
              </a:spcBef>
              <a:spcAft>
                <a:spcPts val="0"/>
              </a:spcAft>
              <a:buClr>
                <a:srgbClr val="53575A"/>
              </a:buClr>
              <a:buSzPts val="2000"/>
              <a:buNone/>
              <a:defRPr sz="2000"/>
            </a:lvl2pPr>
            <a:lvl3pPr lvl="2" algn="ctr">
              <a:lnSpc>
                <a:spcPct val="90000"/>
              </a:lnSpc>
              <a:spcBef>
                <a:spcPts val="500"/>
              </a:spcBef>
              <a:spcAft>
                <a:spcPts val="0"/>
              </a:spcAft>
              <a:buClr>
                <a:srgbClr val="53575A"/>
              </a:buClr>
              <a:buSzPts val="1800"/>
              <a:buNone/>
              <a:defRPr sz="1800"/>
            </a:lvl3pPr>
            <a:lvl4pPr lvl="3" algn="ctr">
              <a:lnSpc>
                <a:spcPct val="90000"/>
              </a:lnSpc>
              <a:spcBef>
                <a:spcPts val="500"/>
              </a:spcBef>
              <a:spcAft>
                <a:spcPts val="0"/>
              </a:spcAft>
              <a:buClr>
                <a:srgbClr val="53575A"/>
              </a:buClr>
              <a:buSzPts val="1600"/>
              <a:buNone/>
              <a:defRPr sz="1600"/>
            </a:lvl4pPr>
            <a:lvl5pPr lvl="4" algn="ctr">
              <a:lnSpc>
                <a:spcPct val="90000"/>
              </a:lnSpc>
              <a:spcBef>
                <a:spcPts val="500"/>
              </a:spcBef>
              <a:spcAft>
                <a:spcPts val="0"/>
              </a:spcAft>
              <a:buClr>
                <a:srgbClr val="53575A"/>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70" name="Google Shape;270;p34"/>
          <p:cNvSpPr txBox="1"/>
          <p:nvPr>
            <p:ph idx="2" type="body"/>
          </p:nvPr>
        </p:nvSpPr>
        <p:spPr>
          <a:xfrm>
            <a:off x="4939748" y="5202573"/>
            <a:ext cx="6642652" cy="460375"/>
          </a:xfrm>
          <a:prstGeom prst="rect">
            <a:avLst/>
          </a:prstGeom>
          <a:noFill/>
          <a:ln>
            <a:noFill/>
          </a:ln>
        </p:spPr>
        <p:txBody>
          <a:bodyPr anchorCtr="0" anchor="t" bIns="228600" lIns="457200" spcFirstLastPara="1" rIns="457200" wrap="square" tIns="45700">
            <a:normAutofit/>
          </a:bodyPr>
          <a:lstStyle>
            <a:lvl1pPr indent="-228600" lvl="0" marL="457200" algn="l">
              <a:lnSpc>
                <a:spcPct val="90000"/>
              </a:lnSpc>
              <a:spcBef>
                <a:spcPts val="1000"/>
              </a:spcBef>
              <a:spcAft>
                <a:spcPts val="0"/>
              </a:spcAft>
              <a:buClr>
                <a:srgbClr val="53575A"/>
              </a:buClr>
              <a:buSzPts val="1400"/>
              <a:buNone/>
              <a:defRPr sz="1400"/>
            </a:lvl1pPr>
            <a:lvl2pPr indent="-228600" lvl="1" marL="914400" algn="l">
              <a:lnSpc>
                <a:spcPct val="90000"/>
              </a:lnSpc>
              <a:spcBef>
                <a:spcPts val="500"/>
              </a:spcBef>
              <a:spcAft>
                <a:spcPts val="0"/>
              </a:spcAft>
              <a:buClr>
                <a:srgbClr val="53575A"/>
              </a:buClr>
              <a:buSzPts val="2400"/>
              <a:buNone/>
              <a:defRPr/>
            </a:lvl2pPr>
            <a:lvl3pPr indent="-228600" lvl="2" marL="1371600" algn="l">
              <a:lnSpc>
                <a:spcPct val="90000"/>
              </a:lnSpc>
              <a:spcBef>
                <a:spcPts val="500"/>
              </a:spcBef>
              <a:spcAft>
                <a:spcPts val="0"/>
              </a:spcAft>
              <a:buClr>
                <a:srgbClr val="53575A"/>
              </a:buClr>
              <a:buSzPts val="2000"/>
              <a:buNone/>
              <a:defRPr/>
            </a:lvl3pPr>
            <a:lvl4pPr indent="-228600" lvl="3" marL="1828800" algn="l">
              <a:lnSpc>
                <a:spcPct val="90000"/>
              </a:lnSpc>
              <a:spcBef>
                <a:spcPts val="500"/>
              </a:spcBef>
              <a:spcAft>
                <a:spcPts val="0"/>
              </a:spcAft>
              <a:buClr>
                <a:srgbClr val="53575A"/>
              </a:buClr>
              <a:buSzPts val="1800"/>
              <a:buNone/>
              <a:defRPr/>
            </a:lvl4pPr>
            <a:lvl5pPr indent="-228600" lvl="4" marL="2286000" algn="l">
              <a:lnSpc>
                <a:spcPct val="90000"/>
              </a:lnSpc>
              <a:spcBef>
                <a:spcPts val="500"/>
              </a:spcBef>
              <a:spcAft>
                <a:spcPts val="0"/>
              </a:spcAft>
              <a:buClr>
                <a:srgbClr val="53575A"/>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descr="&quot;&quot;" id="271" name="Google Shape;271;p34"/>
          <p:cNvGrpSpPr/>
          <p:nvPr/>
        </p:nvGrpSpPr>
        <p:grpSpPr>
          <a:xfrm>
            <a:off x="0" y="0"/>
            <a:ext cx="4939748" cy="6927574"/>
            <a:chOff x="0" y="0"/>
            <a:chExt cx="4939748" cy="6927574"/>
          </a:xfrm>
        </p:grpSpPr>
        <p:sp>
          <p:nvSpPr>
            <p:cNvPr id="272" name="Google Shape;272;p34"/>
            <p:cNvSpPr/>
            <p:nvPr/>
          </p:nvSpPr>
          <p:spPr>
            <a:xfrm>
              <a:off x="0" y="0"/>
              <a:ext cx="4084983" cy="6927574"/>
            </a:xfrm>
            <a:prstGeom prst="rect">
              <a:avLst/>
            </a:prstGeom>
            <a:solidFill>
              <a:srgbClr val="002F6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73" name="Google Shape;273;p34"/>
            <p:cNvSpPr/>
            <p:nvPr/>
          </p:nvSpPr>
          <p:spPr>
            <a:xfrm>
              <a:off x="1093304" y="1828800"/>
              <a:ext cx="3846444" cy="3846443"/>
            </a:xfrm>
            <a:prstGeom prst="rect">
              <a:avLst/>
            </a:prstGeom>
            <a:solidFill>
              <a:srgbClr val="FFB6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sp>
        <p:nvSpPr>
          <p:cNvPr id="274" name="Google Shape;274;p34"/>
          <p:cNvSpPr txBox="1"/>
          <p:nvPr>
            <p:ph idx="12" type="sldNum"/>
          </p:nvPr>
        </p:nvSpPr>
        <p:spPr>
          <a:xfrm>
            <a:off x="11330940" y="6155346"/>
            <a:ext cx="365760" cy="365125"/>
          </a:xfrm>
          <a:prstGeom prst="rect">
            <a:avLst/>
          </a:prstGeom>
          <a:solidFill>
            <a:schemeClr val="lt1"/>
          </a:solidFill>
          <a:ln>
            <a:noFill/>
          </a:ln>
        </p:spPr>
        <p:txBody>
          <a:bodyPr anchorCtr="0" anchor="ctr" bIns="45700" lIns="91425" spcFirstLastPara="1" rIns="91425" wrap="square" tIns="45700">
            <a:noAutofit/>
          </a:bodyPr>
          <a:lstStyle>
            <a:lvl1pPr indent="0" lvl="0" marL="0" marR="0" algn="ctr">
              <a:spcBef>
                <a:spcPts val="0"/>
              </a:spcBef>
              <a:spcAft>
                <a:spcPts val="0"/>
              </a:spcAft>
              <a:buClr>
                <a:srgbClr val="53575A"/>
              </a:buClr>
              <a:buSzPts val="1200"/>
              <a:buFont typeface="Arial"/>
              <a:buNone/>
              <a:defRPr b="0" i="0" sz="1200" u="none" cap="none" strike="noStrike">
                <a:solidFill>
                  <a:srgbClr val="53575A"/>
                </a:solidFill>
                <a:latin typeface="Arial"/>
                <a:ea typeface="Arial"/>
                <a:cs typeface="Arial"/>
                <a:sym typeface="Arial"/>
              </a:defRPr>
            </a:lvl1pPr>
            <a:lvl2pPr indent="0" lvl="1" marL="0" marR="0" algn="ctr">
              <a:spcBef>
                <a:spcPts val="0"/>
              </a:spcBef>
              <a:spcAft>
                <a:spcPts val="0"/>
              </a:spcAft>
              <a:buClr>
                <a:srgbClr val="53575A"/>
              </a:buClr>
              <a:buSzPts val="1200"/>
              <a:buFont typeface="Arial"/>
              <a:buNone/>
              <a:defRPr b="0" i="0" sz="1200" u="none" cap="none" strike="noStrike">
                <a:solidFill>
                  <a:srgbClr val="53575A"/>
                </a:solidFill>
                <a:latin typeface="Arial"/>
                <a:ea typeface="Arial"/>
                <a:cs typeface="Arial"/>
                <a:sym typeface="Arial"/>
              </a:defRPr>
            </a:lvl2pPr>
            <a:lvl3pPr indent="0" lvl="2" marL="0" marR="0" algn="ctr">
              <a:spcBef>
                <a:spcPts val="0"/>
              </a:spcBef>
              <a:spcAft>
                <a:spcPts val="0"/>
              </a:spcAft>
              <a:buClr>
                <a:srgbClr val="53575A"/>
              </a:buClr>
              <a:buSzPts val="1200"/>
              <a:buFont typeface="Arial"/>
              <a:buNone/>
              <a:defRPr b="0" i="0" sz="1200" u="none" cap="none" strike="noStrike">
                <a:solidFill>
                  <a:srgbClr val="53575A"/>
                </a:solidFill>
                <a:latin typeface="Arial"/>
                <a:ea typeface="Arial"/>
                <a:cs typeface="Arial"/>
                <a:sym typeface="Arial"/>
              </a:defRPr>
            </a:lvl3pPr>
            <a:lvl4pPr indent="0" lvl="3" marL="0" marR="0" algn="ctr">
              <a:spcBef>
                <a:spcPts val="0"/>
              </a:spcBef>
              <a:spcAft>
                <a:spcPts val="0"/>
              </a:spcAft>
              <a:buClr>
                <a:srgbClr val="53575A"/>
              </a:buClr>
              <a:buSzPts val="1200"/>
              <a:buFont typeface="Arial"/>
              <a:buNone/>
              <a:defRPr b="0" i="0" sz="1200" u="none" cap="none" strike="noStrike">
                <a:solidFill>
                  <a:srgbClr val="53575A"/>
                </a:solidFill>
                <a:latin typeface="Arial"/>
                <a:ea typeface="Arial"/>
                <a:cs typeface="Arial"/>
                <a:sym typeface="Arial"/>
              </a:defRPr>
            </a:lvl4pPr>
            <a:lvl5pPr indent="0" lvl="4" marL="0" marR="0" algn="ctr">
              <a:spcBef>
                <a:spcPts val="0"/>
              </a:spcBef>
              <a:spcAft>
                <a:spcPts val="0"/>
              </a:spcAft>
              <a:buClr>
                <a:srgbClr val="53575A"/>
              </a:buClr>
              <a:buSzPts val="1200"/>
              <a:buFont typeface="Arial"/>
              <a:buNone/>
              <a:defRPr b="0" i="0" sz="1200" u="none" cap="none" strike="noStrike">
                <a:solidFill>
                  <a:srgbClr val="53575A"/>
                </a:solidFill>
                <a:latin typeface="Arial"/>
                <a:ea typeface="Arial"/>
                <a:cs typeface="Arial"/>
                <a:sym typeface="Arial"/>
              </a:defRPr>
            </a:lvl5pPr>
            <a:lvl6pPr indent="0" lvl="5" marL="0" marR="0" algn="ctr">
              <a:spcBef>
                <a:spcPts val="0"/>
              </a:spcBef>
              <a:spcAft>
                <a:spcPts val="0"/>
              </a:spcAft>
              <a:buClr>
                <a:srgbClr val="53575A"/>
              </a:buClr>
              <a:buSzPts val="1200"/>
              <a:buFont typeface="Arial"/>
              <a:buNone/>
              <a:defRPr b="0" i="0" sz="1200" u="none" cap="none" strike="noStrike">
                <a:solidFill>
                  <a:srgbClr val="53575A"/>
                </a:solidFill>
                <a:latin typeface="Arial"/>
                <a:ea typeface="Arial"/>
                <a:cs typeface="Arial"/>
                <a:sym typeface="Arial"/>
              </a:defRPr>
            </a:lvl6pPr>
            <a:lvl7pPr indent="0" lvl="6" marL="0" marR="0" algn="ctr">
              <a:spcBef>
                <a:spcPts val="0"/>
              </a:spcBef>
              <a:spcAft>
                <a:spcPts val="0"/>
              </a:spcAft>
              <a:buClr>
                <a:srgbClr val="53575A"/>
              </a:buClr>
              <a:buSzPts val="1200"/>
              <a:buFont typeface="Arial"/>
              <a:buNone/>
              <a:defRPr b="0" i="0" sz="1200" u="none" cap="none" strike="noStrike">
                <a:solidFill>
                  <a:srgbClr val="53575A"/>
                </a:solidFill>
                <a:latin typeface="Arial"/>
                <a:ea typeface="Arial"/>
                <a:cs typeface="Arial"/>
                <a:sym typeface="Arial"/>
              </a:defRPr>
            </a:lvl7pPr>
            <a:lvl8pPr indent="0" lvl="7" marL="0" marR="0" algn="ctr">
              <a:spcBef>
                <a:spcPts val="0"/>
              </a:spcBef>
              <a:spcAft>
                <a:spcPts val="0"/>
              </a:spcAft>
              <a:buClr>
                <a:srgbClr val="53575A"/>
              </a:buClr>
              <a:buSzPts val="1200"/>
              <a:buFont typeface="Arial"/>
              <a:buNone/>
              <a:defRPr b="0" i="0" sz="1200" u="none" cap="none" strike="noStrike">
                <a:solidFill>
                  <a:srgbClr val="53575A"/>
                </a:solidFill>
                <a:latin typeface="Arial"/>
                <a:ea typeface="Arial"/>
                <a:cs typeface="Arial"/>
                <a:sym typeface="Arial"/>
              </a:defRPr>
            </a:lvl8pPr>
            <a:lvl9pPr indent="0" lvl="8" marL="0" marR="0" algn="ctr">
              <a:spcBef>
                <a:spcPts val="0"/>
              </a:spcBef>
              <a:spcAft>
                <a:spcPts val="0"/>
              </a:spcAft>
              <a:buClr>
                <a:srgbClr val="53575A"/>
              </a:buClr>
              <a:buSzPts val="1200"/>
              <a:buFont typeface="Arial"/>
              <a:buNone/>
              <a:defRPr b="0" i="0" sz="1200" u="none" cap="none" strike="noStrike">
                <a:solidFill>
                  <a:srgbClr val="53575A"/>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
        <p:nvSpPr>
          <p:cNvPr id="275" name="Google Shape;275;p34"/>
          <p:cNvSpPr/>
          <p:nvPr>
            <p:ph idx="3" type="pic"/>
          </p:nvPr>
        </p:nvSpPr>
        <p:spPr>
          <a:xfrm>
            <a:off x="0" y="914400"/>
            <a:ext cx="4681538" cy="4502150"/>
          </a:xfrm>
          <a:prstGeom prst="rect">
            <a:avLst/>
          </a:prstGeom>
          <a:noFill/>
          <a:ln>
            <a:noFill/>
          </a:ln>
        </p:spPr>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Only One Area">
  <p:cSld name="Text Only One Area">
    <p:spTree>
      <p:nvGrpSpPr>
        <p:cNvPr id="276" name="Shape 276"/>
        <p:cNvGrpSpPr/>
        <p:nvPr/>
      </p:nvGrpSpPr>
      <p:grpSpPr>
        <a:xfrm>
          <a:off x="0" y="0"/>
          <a:ext cx="0" cy="0"/>
          <a:chOff x="0" y="0"/>
          <a:chExt cx="0" cy="0"/>
        </a:xfrm>
      </p:grpSpPr>
      <p:pic>
        <p:nvPicPr>
          <p:cNvPr descr="&quot;&quot;" id="277" name="Google Shape;277;p35"/>
          <p:cNvPicPr preferRelativeResize="0"/>
          <p:nvPr/>
        </p:nvPicPr>
        <p:blipFill rotWithShape="1">
          <a:blip r:embed="rId2">
            <a:alphaModFix/>
          </a:blip>
          <a:srcRect b="-1364" l="0" r="12879" t="1"/>
          <a:stretch/>
        </p:blipFill>
        <p:spPr>
          <a:xfrm>
            <a:off x="7810500" y="1041748"/>
            <a:ext cx="4381500" cy="5097795"/>
          </a:xfrm>
          <a:prstGeom prst="rect">
            <a:avLst/>
          </a:prstGeom>
          <a:noFill/>
          <a:ln>
            <a:noFill/>
          </a:ln>
        </p:spPr>
      </p:pic>
      <p:sp>
        <p:nvSpPr>
          <p:cNvPr id="278" name="Google Shape;278;p35"/>
          <p:cNvSpPr txBox="1"/>
          <p:nvPr>
            <p:ph type="title"/>
          </p:nvPr>
        </p:nvSpPr>
        <p:spPr>
          <a:xfrm>
            <a:off x="0" y="1"/>
            <a:ext cx="12192000" cy="1828800"/>
          </a:xfrm>
          <a:prstGeom prst="rect">
            <a:avLst/>
          </a:prstGeom>
          <a:noFill/>
          <a:ln>
            <a:noFill/>
          </a:ln>
        </p:spPr>
        <p:txBody>
          <a:bodyPr anchorCtr="0" anchor="t" bIns="45700" lIns="457200" spcFirstLastPara="1" rIns="457200" wrap="square" tIns="457200">
            <a:normAutofit/>
          </a:bodyPr>
          <a:lstStyle>
            <a:lvl1pPr lvl="0" algn="l">
              <a:lnSpc>
                <a:spcPct val="90000"/>
              </a:lnSpc>
              <a:spcBef>
                <a:spcPts val="0"/>
              </a:spcBef>
              <a:spcAft>
                <a:spcPts val="0"/>
              </a:spcAft>
              <a:buClr>
                <a:srgbClr val="002F6D"/>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9" name="Google Shape;279;p35"/>
          <p:cNvSpPr txBox="1"/>
          <p:nvPr>
            <p:ph idx="12" type="sldNum"/>
          </p:nvPr>
        </p:nvSpPr>
        <p:spPr>
          <a:xfrm>
            <a:off x="11330940" y="6155346"/>
            <a:ext cx="365760" cy="365125"/>
          </a:xfrm>
          <a:prstGeom prst="rect">
            <a:avLst/>
          </a:prstGeom>
          <a:solidFill>
            <a:schemeClr val="lt1"/>
          </a:solidFill>
          <a:ln>
            <a:noFill/>
          </a:ln>
        </p:spPr>
        <p:txBody>
          <a:bodyPr anchorCtr="0" anchor="ctr" bIns="45700" lIns="91425" spcFirstLastPara="1" rIns="91425" wrap="square" tIns="45700">
            <a:noAutofit/>
          </a:bodyPr>
          <a:lstStyle>
            <a:lvl1pPr indent="0" lvl="0" marL="0" marR="0" algn="ctr">
              <a:spcBef>
                <a:spcPts val="0"/>
              </a:spcBef>
              <a:spcAft>
                <a:spcPts val="0"/>
              </a:spcAft>
              <a:buClr>
                <a:srgbClr val="53575A"/>
              </a:buClr>
              <a:buSzPts val="1200"/>
              <a:buFont typeface="Arial"/>
              <a:buNone/>
              <a:defRPr b="0" i="0" sz="1200" u="none" cap="none" strike="noStrike">
                <a:solidFill>
                  <a:srgbClr val="53575A"/>
                </a:solidFill>
                <a:latin typeface="Arial"/>
                <a:ea typeface="Arial"/>
                <a:cs typeface="Arial"/>
                <a:sym typeface="Arial"/>
              </a:defRPr>
            </a:lvl1pPr>
            <a:lvl2pPr indent="0" lvl="1" marL="0" marR="0" algn="ctr">
              <a:spcBef>
                <a:spcPts val="0"/>
              </a:spcBef>
              <a:spcAft>
                <a:spcPts val="0"/>
              </a:spcAft>
              <a:buClr>
                <a:srgbClr val="53575A"/>
              </a:buClr>
              <a:buSzPts val="1200"/>
              <a:buFont typeface="Arial"/>
              <a:buNone/>
              <a:defRPr b="0" i="0" sz="1200" u="none" cap="none" strike="noStrike">
                <a:solidFill>
                  <a:srgbClr val="53575A"/>
                </a:solidFill>
                <a:latin typeface="Arial"/>
                <a:ea typeface="Arial"/>
                <a:cs typeface="Arial"/>
                <a:sym typeface="Arial"/>
              </a:defRPr>
            </a:lvl2pPr>
            <a:lvl3pPr indent="0" lvl="2" marL="0" marR="0" algn="ctr">
              <a:spcBef>
                <a:spcPts val="0"/>
              </a:spcBef>
              <a:spcAft>
                <a:spcPts val="0"/>
              </a:spcAft>
              <a:buClr>
                <a:srgbClr val="53575A"/>
              </a:buClr>
              <a:buSzPts val="1200"/>
              <a:buFont typeface="Arial"/>
              <a:buNone/>
              <a:defRPr b="0" i="0" sz="1200" u="none" cap="none" strike="noStrike">
                <a:solidFill>
                  <a:srgbClr val="53575A"/>
                </a:solidFill>
                <a:latin typeface="Arial"/>
                <a:ea typeface="Arial"/>
                <a:cs typeface="Arial"/>
                <a:sym typeface="Arial"/>
              </a:defRPr>
            </a:lvl3pPr>
            <a:lvl4pPr indent="0" lvl="3" marL="0" marR="0" algn="ctr">
              <a:spcBef>
                <a:spcPts val="0"/>
              </a:spcBef>
              <a:spcAft>
                <a:spcPts val="0"/>
              </a:spcAft>
              <a:buClr>
                <a:srgbClr val="53575A"/>
              </a:buClr>
              <a:buSzPts val="1200"/>
              <a:buFont typeface="Arial"/>
              <a:buNone/>
              <a:defRPr b="0" i="0" sz="1200" u="none" cap="none" strike="noStrike">
                <a:solidFill>
                  <a:srgbClr val="53575A"/>
                </a:solidFill>
                <a:latin typeface="Arial"/>
                <a:ea typeface="Arial"/>
                <a:cs typeface="Arial"/>
                <a:sym typeface="Arial"/>
              </a:defRPr>
            </a:lvl4pPr>
            <a:lvl5pPr indent="0" lvl="4" marL="0" marR="0" algn="ctr">
              <a:spcBef>
                <a:spcPts val="0"/>
              </a:spcBef>
              <a:spcAft>
                <a:spcPts val="0"/>
              </a:spcAft>
              <a:buClr>
                <a:srgbClr val="53575A"/>
              </a:buClr>
              <a:buSzPts val="1200"/>
              <a:buFont typeface="Arial"/>
              <a:buNone/>
              <a:defRPr b="0" i="0" sz="1200" u="none" cap="none" strike="noStrike">
                <a:solidFill>
                  <a:srgbClr val="53575A"/>
                </a:solidFill>
                <a:latin typeface="Arial"/>
                <a:ea typeface="Arial"/>
                <a:cs typeface="Arial"/>
                <a:sym typeface="Arial"/>
              </a:defRPr>
            </a:lvl5pPr>
            <a:lvl6pPr indent="0" lvl="5" marL="0" marR="0" algn="ctr">
              <a:spcBef>
                <a:spcPts val="0"/>
              </a:spcBef>
              <a:spcAft>
                <a:spcPts val="0"/>
              </a:spcAft>
              <a:buClr>
                <a:srgbClr val="53575A"/>
              </a:buClr>
              <a:buSzPts val="1200"/>
              <a:buFont typeface="Arial"/>
              <a:buNone/>
              <a:defRPr b="0" i="0" sz="1200" u="none" cap="none" strike="noStrike">
                <a:solidFill>
                  <a:srgbClr val="53575A"/>
                </a:solidFill>
                <a:latin typeface="Arial"/>
                <a:ea typeface="Arial"/>
                <a:cs typeface="Arial"/>
                <a:sym typeface="Arial"/>
              </a:defRPr>
            </a:lvl6pPr>
            <a:lvl7pPr indent="0" lvl="6" marL="0" marR="0" algn="ctr">
              <a:spcBef>
                <a:spcPts val="0"/>
              </a:spcBef>
              <a:spcAft>
                <a:spcPts val="0"/>
              </a:spcAft>
              <a:buClr>
                <a:srgbClr val="53575A"/>
              </a:buClr>
              <a:buSzPts val="1200"/>
              <a:buFont typeface="Arial"/>
              <a:buNone/>
              <a:defRPr b="0" i="0" sz="1200" u="none" cap="none" strike="noStrike">
                <a:solidFill>
                  <a:srgbClr val="53575A"/>
                </a:solidFill>
                <a:latin typeface="Arial"/>
                <a:ea typeface="Arial"/>
                <a:cs typeface="Arial"/>
                <a:sym typeface="Arial"/>
              </a:defRPr>
            </a:lvl7pPr>
            <a:lvl8pPr indent="0" lvl="7" marL="0" marR="0" algn="ctr">
              <a:spcBef>
                <a:spcPts val="0"/>
              </a:spcBef>
              <a:spcAft>
                <a:spcPts val="0"/>
              </a:spcAft>
              <a:buClr>
                <a:srgbClr val="53575A"/>
              </a:buClr>
              <a:buSzPts val="1200"/>
              <a:buFont typeface="Arial"/>
              <a:buNone/>
              <a:defRPr b="0" i="0" sz="1200" u="none" cap="none" strike="noStrike">
                <a:solidFill>
                  <a:srgbClr val="53575A"/>
                </a:solidFill>
                <a:latin typeface="Arial"/>
                <a:ea typeface="Arial"/>
                <a:cs typeface="Arial"/>
                <a:sym typeface="Arial"/>
              </a:defRPr>
            </a:lvl8pPr>
            <a:lvl9pPr indent="0" lvl="8" marL="0" marR="0" algn="ctr">
              <a:spcBef>
                <a:spcPts val="0"/>
              </a:spcBef>
              <a:spcAft>
                <a:spcPts val="0"/>
              </a:spcAft>
              <a:buClr>
                <a:srgbClr val="53575A"/>
              </a:buClr>
              <a:buSzPts val="1200"/>
              <a:buFont typeface="Arial"/>
              <a:buNone/>
              <a:defRPr b="0" i="0" sz="1200" u="none" cap="none" strike="noStrike">
                <a:solidFill>
                  <a:srgbClr val="53575A"/>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
        <p:nvSpPr>
          <p:cNvPr id="280" name="Google Shape;280;p35"/>
          <p:cNvSpPr txBox="1"/>
          <p:nvPr>
            <p:ph idx="1" type="body"/>
          </p:nvPr>
        </p:nvSpPr>
        <p:spPr>
          <a:xfrm>
            <a:off x="0" y="1828800"/>
            <a:ext cx="12192000" cy="4070350"/>
          </a:xfrm>
          <a:prstGeom prst="rect">
            <a:avLst/>
          </a:prstGeom>
          <a:noFill/>
          <a:ln>
            <a:noFill/>
          </a:ln>
        </p:spPr>
        <p:txBody>
          <a:bodyPr anchorCtr="0" anchor="t" bIns="228600" lIns="685800" spcFirstLastPara="1" rIns="685800" wrap="square" tIns="45700">
            <a:normAutofit/>
          </a:bodyPr>
          <a:lstStyle>
            <a:lvl1pPr indent="-342900" lvl="0" marL="457200" algn="l">
              <a:lnSpc>
                <a:spcPct val="90000"/>
              </a:lnSpc>
              <a:spcBef>
                <a:spcPts val="1000"/>
              </a:spcBef>
              <a:spcAft>
                <a:spcPts val="0"/>
              </a:spcAft>
              <a:buClr>
                <a:srgbClr val="53575A"/>
              </a:buClr>
              <a:buSzPts val="1800"/>
              <a:buChar char="•"/>
              <a:defRPr/>
            </a:lvl1pPr>
            <a:lvl2pPr indent="-342900" lvl="1" marL="914400" algn="l">
              <a:lnSpc>
                <a:spcPct val="90000"/>
              </a:lnSpc>
              <a:spcBef>
                <a:spcPts val="500"/>
              </a:spcBef>
              <a:spcAft>
                <a:spcPts val="0"/>
              </a:spcAft>
              <a:buClr>
                <a:srgbClr val="53575A"/>
              </a:buClr>
              <a:buSzPts val="1800"/>
              <a:buChar char="•"/>
              <a:defRPr/>
            </a:lvl2pPr>
            <a:lvl3pPr indent="-342900" lvl="2" marL="1371600" algn="l">
              <a:lnSpc>
                <a:spcPct val="90000"/>
              </a:lnSpc>
              <a:spcBef>
                <a:spcPts val="500"/>
              </a:spcBef>
              <a:spcAft>
                <a:spcPts val="0"/>
              </a:spcAft>
              <a:buClr>
                <a:srgbClr val="53575A"/>
              </a:buClr>
              <a:buSzPts val="1800"/>
              <a:buChar char="•"/>
              <a:defRPr/>
            </a:lvl3pPr>
            <a:lvl4pPr indent="-342900" lvl="3" marL="1828800" algn="l">
              <a:lnSpc>
                <a:spcPct val="90000"/>
              </a:lnSpc>
              <a:spcBef>
                <a:spcPts val="500"/>
              </a:spcBef>
              <a:spcAft>
                <a:spcPts val="0"/>
              </a:spcAft>
              <a:buClr>
                <a:srgbClr val="53575A"/>
              </a:buClr>
              <a:buSzPts val="1800"/>
              <a:buChar char="•"/>
              <a:defRPr/>
            </a:lvl4pPr>
            <a:lvl5pPr indent="-342900" lvl="4" marL="2286000" algn="l">
              <a:lnSpc>
                <a:spcPct val="90000"/>
              </a:lnSpc>
              <a:spcBef>
                <a:spcPts val="500"/>
              </a:spcBef>
              <a:spcAft>
                <a:spcPts val="0"/>
              </a:spcAft>
              <a:buClr>
                <a:srgbClr val="53575A"/>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Over Content">
  <p:cSld name="Text Over Content">
    <p:spTree>
      <p:nvGrpSpPr>
        <p:cNvPr id="281" name="Shape 281"/>
        <p:cNvGrpSpPr/>
        <p:nvPr/>
      </p:nvGrpSpPr>
      <p:grpSpPr>
        <a:xfrm>
          <a:off x="0" y="0"/>
          <a:ext cx="0" cy="0"/>
          <a:chOff x="0" y="0"/>
          <a:chExt cx="0" cy="0"/>
        </a:xfrm>
      </p:grpSpPr>
      <p:sp>
        <p:nvSpPr>
          <p:cNvPr id="282" name="Google Shape;282;p36"/>
          <p:cNvSpPr txBox="1"/>
          <p:nvPr>
            <p:ph type="title"/>
          </p:nvPr>
        </p:nvSpPr>
        <p:spPr>
          <a:xfrm>
            <a:off x="0" y="1"/>
            <a:ext cx="12192000" cy="1371600"/>
          </a:xfrm>
          <a:prstGeom prst="rect">
            <a:avLst/>
          </a:prstGeom>
          <a:noFill/>
          <a:ln>
            <a:noFill/>
          </a:ln>
        </p:spPr>
        <p:txBody>
          <a:bodyPr anchorCtr="0" anchor="t" bIns="45700" lIns="457200" spcFirstLastPara="1" rIns="457200" wrap="square" tIns="457200">
            <a:normAutofit/>
          </a:bodyPr>
          <a:lstStyle>
            <a:lvl1pPr lvl="0" algn="l">
              <a:lnSpc>
                <a:spcPct val="90000"/>
              </a:lnSpc>
              <a:spcBef>
                <a:spcPts val="0"/>
              </a:spcBef>
              <a:spcAft>
                <a:spcPts val="0"/>
              </a:spcAft>
              <a:buClr>
                <a:srgbClr val="002F6D"/>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3" name="Google Shape;283;p36"/>
          <p:cNvSpPr txBox="1"/>
          <p:nvPr>
            <p:ph idx="1" type="body"/>
          </p:nvPr>
        </p:nvSpPr>
        <p:spPr>
          <a:xfrm>
            <a:off x="0" y="1371600"/>
            <a:ext cx="12192000" cy="896938"/>
          </a:xfrm>
          <a:prstGeom prst="rect">
            <a:avLst/>
          </a:prstGeom>
          <a:noFill/>
          <a:ln>
            <a:noFill/>
          </a:ln>
        </p:spPr>
        <p:txBody>
          <a:bodyPr anchorCtr="0" anchor="t" bIns="228600" lIns="685800" spcFirstLastPara="1" rIns="685800" wrap="square" tIns="45700">
            <a:normAutofit/>
          </a:bodyPr>
          <a:lstStyle>
            <a:lvl1pPr indent="-228600" lvl="0" marL="457200" algn="l">
              <a:lnSpc>
                <a:spcPct val="90000"/>
              </a:lnSpc>
              <a:spcBef>
                <a:spcPts val="1000"/>
              </a:spcBef>
              <a:spcAft>
                <a:spcPts val="0"/>
              </a:spcAft>
              <a:buClr>
                <a:srgbClr val="53575A"/>
              </a:buClr>
              <a:buSzPts val="2800"/>
              <a:buNone/>
              <a:defRPr/>
            </a:lvl1pPr>
            <a:lvl2pPr indent="-342900" lvl="1" marL="914400" algn="l">
              <a:lnSpc>
                <a:spcPct val="90000"/>
              </a:lnSpc>
              <a:spcBef>
                <a:spcPts val="500"/>
              </a:spcBef>
              <a:spcAft>
                <a:spcPts val="0"/>
              </a:spcAft>
              <a:buClr>
                <a:srgbClr val="53575A"/>
              </a:buClr>
              <a:buSzPts val="1800"/>
              <a:buChar char="•"/>
              <a:defRPr/>
            </a:lvl2pPr>
            <a:lvl3pPr indent="-342900" lvl="2" marL="1371600" algn="l">
              <a:lnSpc>
                <a:spcPct val="90000"/>
              </a:lnSpc>
              <a:spcBef>
                <a:spcPts val="500"/>
              </a:spcBef>
              <a:spcAft>
                <a:spcPts val="0"/>
              </a:spcAft>
              <a:buClr>
                <a:srgbClr val="53575A"/>
              </a:buClr>
              <a:buSzPts val="1800"/>
              <a:buChar char="•"/>
              <a:defRPr/>
            </a:lvl3pPr>
            <a:lvl4pPr indent="-342900" lvl="3" marL="1828800" algn="l">
              <a:lnSpc>
                <a:spcPct val="90000"/>
              </a:lnSpc>
              <a:spcBef>
                <a:spcPts val="500"/>
              </a:spcBef>
              <a:spcAft>
                <a:spcPts val="0"/>
              </a:spcAft>
              <a:buClr>
                <a:srgbClr val="53575A"/>
              </a:buClr>
              <a:buSzPts val="1800"/>
              <a:buChar char="•"/>
              <a:defRPr/>
            </a:lvl4pPr>
            <a:lvl5pPr indent="-342900" lvl="4" marL="2286000" algn="l">
              <a:lnSpc>
                <a:spcPct val="90000"/>
              </a:lnSpc>
              <a:spcBef>
                <a:spcPts val="500"/>
              </a:spcBef>
              <a:spcAft>
                <a:spcPts val="0"/>
              </a:spcAft>
              <a:buClr>
                <a:srgbClr val="53575A"/>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4" name="Google Shape;284;p36"/>
          <p:cNvSpPr txBox="1"/>
          <p:nvPr>
            <p:ph idx="2" type="body"/>
          </p:nvPr>
        </p:nvSpPr>
        <p:spPr>
          <a:xfrm>
            <a:off x="609600" y="2269120"/>
            <a:ext cx="10972800" cy="3701468"/>
          </a:xfrm>
          <a:prstGeom prst="rect">
            <a:avLst/>
          </a:prstGeom>
          <a:noFill/>
          <a:ln>
            <a:noFill/>
          </a:ln>
        </p:spPr>
        <p:txBody>
          <a:bodyPr anchorCtr="0" anchor="t" bIns="228600" lIns="685800" spcFirstLastPara="1" rIns="685800" wrap="square" tIns="45700">
            <a:normAutofit/>
          </a:bodyPr>
          <a:lstStyle>
            <a:lvl1pPr indent="-228600" lvl="0" marL="457200" algn="l">
              <a:lnSpc>
                <a:spcPct val="90000"/>
              </a:lnSpc>
              <a:spcBef>
                <a:spcPts val="1000"/>
              </a:spcBef>
              <a:spcAft>
                <a:spcPts val="0"/>
              </a:spcAft>
              <a:buClr>
                <a:srgbClr val="53575A"/>
              </a:buClr>
              <a:buSzPts val="2800"/>
              <a:buNone/>
              <a:defRPr/>
            </a:lvl1pPr>
            <a:lvl2pPr indent="-342900" lvl="1" marL="914400" algn="l">
              <a:lnSpc>
                <a:spcPct val="90000"/>
              </a:lnSpc>
              <a:spcBef>
                <a:spcPts val="500"/>
              </a:spcBef>
              <a:spcAft>
                <a:spcPts val="0"/>
              </a:spcAft>
              <a:buClr>
                <a:srgbClr val="53575A"/>
              </a:buClr>
              <a:buSzPts val="1800"/>
              <a:buChar char="•"/>
              <a:defRPr/>
            </a:lvl2pPr>
            <a:lvl3pPr indent="-342900" lvl="2" marL="1371600" algn="l">
              <a:lnSpc>
                <a:spcPct val="90000"/>
              </a:lnSpc>
              <a:spcBef>
                <a:spcPts val="500"/>
              </a:spcBef>
              <a:spcAft>
                <a:spcPts val="0"/>
              </a:spcAft>
              <a:buClr>
                <a:srgbClr val="53575A"/>
              </a:buClr>
              <a:buSzPts val="1800"/>
              <a:buChar char="•"/>
              <a:defRPr/>
            </a:lvl3pPr>
            <a:lvl4pPr indent="-342900" lvl="3" marL="1828800" algn="l">
              <a:lnSpc>
                <a:spcPct val="90000"/>
              </a:lnSpc>
              <a:spcBef>
                <a:spcPts val="500"/>
              </a:spcBef>
              <a:spcAft>
                <a:spcPts val="0"/>
              </a:spcAft>
              <a:buClr>
                <a:srgbClr val="53575A"/>
              </a:buClr>
              <a:buSzPts val="1800"/>
              <a:buChar char="•"/>
              <a:defRPr/>
            </a:lvl4pPr>
            <a:lvl5pPr indent="-342900" lvl="4" marL="2286000" algn="l">
              <a:lnSpc>
                <a:spcPct val="90000"/>
              </a:lnSpc>
              <a:spcBef>
                <a:spcPts val="500"/>
              </a:spcBef>
              <a:spcAft>
                <a:spcPts val="0"/>
              </a:spcAft>
              <a:buClr>
                <a:srgbClr val="53575A"/>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5" name="Google Shape;285;p36"/>
          <p:cNvSpPr txBox="1"/>
          <p:nvPr>
            <p:ph idx="12" type="sldNum"/>
          </p:nvPr>
        </p:nvSpPr>
        <p:spPr>
          <a:xfrm>
            <a:off x="11330940" y="6155346"/>
            <a:ext cx="365760" cy="365125"/>
          </a:xfrm>
          <a:prstGeom prst="rect">
            <a:avLst/>
          </a:prstGeom>
          <a:solidFill>
            <a:schemeClr val="lt1"/>
          </a:solidFill>
          <a:ln>
            <a:noFill/>
          </a:ln>
        </p:spPr>
        <p:txBody>
          <a:bodyPr anchorCtr="0" anchor="ctr" bIns="45700" lIns="91425" spcFirstLastPara="1" rIns="91425" wrap="square" tIns="45700">
            <a:noAutofit/>
          </a:bodyPr>
          <a:lstStyle>
            <a:lvl1pPr indent="0" lvl="0" marL="0" marR="0" algn="ctr">
              <a:spcBef>
                <a:spcPts val="0"/>
              </a:spcBef>
              <a:spcAft>
                <a:spcPts val="0"/>
              </a:spcAft>
              <a:buClr>
                <a:srgbClr val="53575A"/>
              </a:buClr>
              <a:buSzPts val="1200"/>
              <a:buFont typeface="Arial"/>
              <a:buNone/>
              <a:defRPr b="0" i="0" sz="1200" u="none" cap="none" strike="noStrike">
                <a:solidFill>
                  <a:srgbClr val="53575A"/>
                </a:solidFill>
                <a:latin typeface="Arial"/>
                <a:ea typeface="Arial"/>
                <a:cs typeface="Arial"/>
                <a:sym typeface="Arial"/>
              </a:defRPr>
            </a:lvl1pPr>
            <a:lvl2pPr indent="0" lvl="1" marL="0" marR="0" algn="ctr">
              <a:spcBef>
                <a:spcPts val="0"/>
              </a:spcBef>
              <a:spcAft>
                <a:spcPts val="0"/>
              </a:spcAft>
              <a:buClr>
                <a:srgbClr val="53575A"/>
              </a:buClr>
              <a:buSzPts val="1200"/>
              <a:buFont typeface="Arial"/>
              <a:buNone/>
              <a:defRPr b="0" i="0" sz="1200" u="none" cap="none" strike="noStrike">
                <a:solidFill>
                  <a:srgbClr val="53575A"/>
                </a:solidFill>
                <a:latin typeface="Arial"/>
                <a:ea typeface="Arial"/>
                <a:cs typeface="Arial"/>
                <a:sym typeface="Arial"/>
              </a:defRPr>
            </a:lvl2pPr>
            <a:lvl3pPr indent="0" lvl="2" marL="0" marR="0" algn="ctr">
              <a:spcBef>
                <a:spcPts val="0"/>
              </a:spcBef>
              <a:spcAft>
                <a:spcPts val="0"/>
              </a:spcAft>
              <a:buClr>
                <a:srgbClr val="53575A"/>
              </a:buClr>
              <a:buSzPts val="1200"/>
              <a:buFont typeface="Arial"/>
              <a:buNone/>
              <a:defRPr b="0" i="0" sz="1200" u="none" cap="none" strike="noStrike">
                <a:solidFill>
                  <a:srgbClr val="53575A"/>
                </a:solidFill>
                <a:latin typeface="Arial"/>
                <a:ea typeface="Arial"/>
                <a:cs typeface="Arial"/>
                <a:sym typeface="Arial"/>
              </a:defRPr>
            </a:lvl3pPr>
            <a:lvl4pPr indent="0" lvl="3" marL="0" marR="0" algn="ctr">
              <a:spcBef>
                <a:spcPts val="0"/>
              </a:spcBef>
              <a:spcAft>
                <a:spcPts val="0"/>
              </a:spcAft>
              <a:buClr>
                <a:srgbClr val="53575A"/>
              </a:buClr>
              <a:buSzPts val="1200"/>
              <a:buFont typeface="Arial"/>
              <a:buNone/>
              <a:defRPr b="0" i="0" sz="1200" u="none" cap="none" strike="noStrike">
                <a:solidFill>
                  <a:srgbClr val="53575A"/>
                </a:solidFill>
                <a:latin typeface="Arial"/>
                <a:ea typeface="Arial"/>
                <a:cs typeface="Arial"/>
                <a:sym typeface="Arial"/>
              </a:defRPr>
            </a:lvl4pPr>
            <a:lvl5pPr indent="0" lvl="4" marL="0" marR="0" algn="ctr">
              <a:spcBef>
                <a:spcPts val="0"/>
              </a:spcBef>
              <a:spcAft>
                <a:spcPts val="0"/>
              </a:spcAft>
              <a:buClr>
                <a:srgbClr val="53575A"/>
              </a:buClr>
              <a:buSzPts val="1200"/>
              <a:buFont typeface="Arial"/>
              <a:buNone/>
              <a:defRPr b="0" i="0" sz="1200" u="none" cap="none" strike="noStrike">
                <a:solidFill>
                  <a:srgbClr val="53575A"/>
                </a:solidFill>
                <a:latin typeface="Arial"/>
                <a:ea typeface="Arial"/>
                <a:cs typeface="Arial"/>
                <a:sym typeface="Arial"/>
              </a:defRPr>
            </a:lvl5pPr>
            <a:lvl6pPr indent="0" lvl="5" marL="0" marR="0" algn="ctr">
              <a:spcBef>
                <a:spcPts val="0"/>
              </a:spcBef>
              <a:spcAft>
                <a:spcPts val="0"/>
              </a:spcAft>
              <a:buClr>
                <a:srgbClr val="53575A"/>
              </a:buClr>
              <a:buSzPts val="1200"/>
              <a:buFont typeface="Arial"/>
              <a:buNone/>
              <a:defRPr b="0" i="0" sz="1200" u="none" cap="none" strike="noStrike">
                <a:solidFill>
                  <a:srgbClr val="53575A"/>
                </a:solidFill>
                <a:latin typeface="Arial"/>
                <a:ea typeface="Arial"/>
                <a:cs typeface="Arial"/>
                <a:sym typeface="Arial"/>
              </a:defRPr>
            </a:lvl6pPr>
            <a:lvl7pPr indent="0" lvl="6" marL="0" marR="0" algn="ctr">
              <a:spcBef>
                <a:spcPts val="0"/>
              </a:spcBef>
              <a:spcAft>
                <a:spcPts val="0"/>
              </a:spcAft>
              <a:buClr>
                <a:srgbClr val="53575A"/>
              </a:buClr>
              <a:buSzPts val="1200"/>
              <a:buFont typeface="Arial"/>
              <a:buNone/>
              <a:defRPr b="0" i="0" sz="1200" u="none" cap="none" strike="noStrike">
                <a:solidFill>
                  <a:srgbClr val="53575A"/>
                </a:solidFill>
                <a:latin typeface="Arial"/>
                <a:ea typeface="Arial"/>
                <a:cs typeface="Arial"/>
                <a:sym typeface="Arial"/>
              </a:defRPr>
            </a:lvl7pPr>
            <a:lvl8pPr indent="0" lvl="7" marL="0" marR="0" algn="ctr">
              <a:spcBef>
                <a:spcPts val="0"/>
              </a:spcBef>
              <a:spcAft>
                <a:spcPts val="0"/>
              </a:spcAft>
              <a:buClr>
                <a:srgbClr val="53575A"/>
              </a:buClr>
              <a:buSzPts val="1200"/>
              <a:buFont typeface="Arial"/>
              <a:buNone/>
              <a:defRPr b="0" i="0" sz="1200" u="none" cap="none" strike="noStrike">
                <a:solidFill>
                  <a:srgbClr val="53575A"/>
                </a:solidFill>
                <a:latin typeface="Arial"/>
                <a:ea typeface="Arial"/>
                <a:cs typeface="Arial"/>
                <a:sym typeface="Arial"/>
              </a:defRPr>
            </a:lvl8pPr>
            <a:lvl9pPr indent="0" lvl="8" marL="0" marR="0" algn="ctr">
              <a:spcBef>
                <a:spcPts val="0"/>
              </a:spcBef>
              <a:spcAft>
                <a:spcPts val="0"/>
              </a:spcAft>
              <a:buClr>
                <a:srgbClr val="53575A"/>
              </a:buClr>
              <a:buSzPts val="1200"/>
              <a:buFont typeface="Arial"/>
              <a:buNone/>
              <a:defRPr b="0" i="0" sz="1200" u="none" cap="none" strike="noStrike">
                <a:solidFill>
                  <a:srgbClr val="53575A"/>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1 master">
  <p:cSld name="Slide 1 master">
    <p:bg>
      <p:bgPr>
        <a:solidFill>
          <a:srgbClr val="000000"/>
        </a:solidFill>
      </p:bgPr>
    </p:bg>
    <p:spTree>
      <p:nvGrpSpPr>
        <p:cNvPr id="286" name="Shape 286"/>
        <p:cNvGrpSpPr/>
        <p:nvPr/>
      </p:nvGrpSpPr>
      <p:grpSpPr>
        <a:xfrm>
          <a:off x="0" y="0"/>
          <a:ext cx="0" cy="0"/>
          <a:chOff x="0" y="0"/>
          <a:chExt cx="0" cy="0"/>
        </a:xfrm>
      </p:grpSpPr>
      <p:sp>
        <p:nvSpPr>
          <p:cNvPr id="287" name="Google Shape;287;p37"/>
          <p:cNvSpPr/>
          <p:nvPr/>
        </p:nvSpPr>
        <p:spPr>
          <a:xfrm>
            <a:off x="0" y="0"/>
            <a:ext cx="12192000" cy="6858000"/>
          </a:xfrm>
          <a:prstGeom prst="rect">
            <a:avLst/>
          </a:prstGeom>
          <a:solidFill>
            <a:srgbClr val="E6E6E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500">
              <a:solidFill>
                <a:schemeClr val="dk1"/>
              </a:solidFill>
              <a:latin typeface="Arial"/>
              <a:ea typeface="Arial"/>
              <a:cs typeface="Arial"/>
              <a:sym typeface="Arial"/>
            </a:endParaRPr>
          </a:p>
        </p:txBody>
      </p:sp>
      <p:sp>
        <p:nvSpPr>
          <p:cNvPr id="288" name="Google Shape;288;p37"/>
          <p:cNvSpPr/>
          <p:nvPr/>
        </p:nvSpPr>
        <p:spPr>
          <a:xfrm>
            <a:off x="0" y="0"/>
            <a:ext cx="12192000" cy="6858000"/>
          </a:xfrm>
          <a:prstGeom prst="rect">
            <a:avLst/>
          </a:pr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500">
              <a:solidFill>
                <a:schemeClr val="dk1"/>
              </a:solidFill>
              <a:latin typeface="Arial"/>
              <a:ea typeface="Arial"/>
              <a:cs typeface="Arial"/>
              <a:sym typeface="Aria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Only Two Areas">
  <p:cSld name="Text Only Two Areas">
    <p:spTree>
      <p:nvGrpSpPr>
        <p:cNvPr id="289" name="Shape 289"/>
        <p:cNvGrpSpPr/>
        <p:nvPr/>
      </p:nvGrpSpPr>
      <p:grpSpPr>
        <a:xfrm>
          <a:off x="0" y="0"/>
          <a:ext cx="0" cy="0"/>
          <a:chOff x="0" y="0"/>
          <a:chExt cx="0" cy="0"/>
        </a:xfrm>
      </p:grpSpPr>
      <p:pic>
        <p:nvPicPr>
          <p:cNvPr descr="&quot;&quot;" id="290" name="Google Shape;290;p86"/>
          <p:cNvPicPr preferRelativeResize="0"/>
          <p:nvPr/>
        </p:nvPicPr>
        <p:blipFill rotWithShape="1">
          <a:blip r:embed="rId2">
            <a:alphaModFix/>
          </a:blip>
          <a:srcRect b="-1364" l="0" r="12879" t="1"/>
          <a:stretch/>
        </p:blipFill>
        <p:spPr>
          <a:xfrm>
            <a:off x="7810500" y="1041748"/>
            <a:ext cx="4381500" cy="5097795"/>
          </a:xfrm>
          <a:prstGeom prst="rect">
            <a:avLst/>
          </a:prstGeom>
          <a:noFill/>
          <a:ln>
            <a:noFill/>
          </a:ln>
        </p:spPr>
      </p:pic>
      <p:sp>
        <p:nvSpPr>
          <p:cNvPr id="291" name="Google Shape;291;p86"/>
          <p:cNvSpPr txBox="1"/>
          <p:nvPr>
            <p:ph type="title"/>
          </p:nvPr>
        </p:nvSpPr>
        <p:spPr>
          <a:xfrm>
            <a:off x="0" y="1"/>
            <a:ext cx="12192000" cy="1828800"/>
          </a:xfrm>
          <a:prstGeom prst="rect">
            <a:avLst/>
          </a:prstGeom>
          <a:noFill/>
          <a:ln>
            <a:noFill/>
          </a:ln>
        </p:spPr>
        <p:txBody>
          <a:bodyPr anchorCtr="0" anchor="t" bIns="45700" lIns="457200" spcFirstLastPara="1" rIns="457200" wrap="square" tIns="457200">
            <a:normAutofit/>
          </a:bodyPr>
          <a:lstStyle>
            <a:lvl1pPr lvl="0" algn="l">
              <a:lnSpc>
                <a:spcPct val="90000"/>
              </a:lnSpc>
              <a:spcBef>
                <a:spcPts val="0"/>
              </a:spcBef>
              <a:spcAft>
                <a:spcPts val="0"/>
              </a:spcAft>
              <a:buClr>
                <a:srgbClr val="002F6D"/>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2" name="Google Shape;292;p86"/>
          <p:cNvSpPr txBox="1"/>
          <p:nvPr>
            <p:ph idx="1" type="body"/>
          </p:nvPr>
        </p:nvSpPr>
        <p:spPr>
          <a:xfrm>
            <a:off x="0" y="1828800"/>
            <a:ext cx="6065838" cy="4019550"/>
          </a:xfrm>
          <a:prstGeom prst="rect">
            <a:avLst/>
          </a:prstGeom>
          <a:noFill/>
          <a:ln>
            <a:noFill/>
          </a:ln>
        </p:spPr>
        <p:txBody>
          <a:bodyPr anchorCtr="0" anchor="t" bIns="228600" lIns="685800" spcFirstLastPara="1" rIns="685800" wrap="square" tIns="45700">
            <a:normAutofit/>
          </a:bodyPr>
          <a:lstStyle>
            <a:lvl1pPr indent="-342900" lvl="0" marL="457200" algn="l">
              <a:lnSpc>
                <a:spcPct val="90000"/>
              </a:lnSpc>
              <a:spcBef>
                <a:spcPts val="1000"/>
              </a:spcBef>
              <a:spcAft>
                <a:spcPts val="0"/>
              </a:spcAft>
              <a:buClr>
                <a:srgbClr val="53575A"/>
              </a:buClr>
              <a:buSzPts val="1800"/>
              <a:buChar char="•"/>
              <a:defRPr/>
            </a:lvl1pPr>
            <a:lvl2pPr indent="-342900" lvl="1" marL="914400" algn="l">
              <a:lnSpc>
                <a:spcPct val="90000"/>
              </a:lnSpc>
              <a:spcBef>
                <a:spcPts val="500"/>
              </a:spcBef>
              <a:spcAft>
                <a:spcPts val="0"/>
              </a:spcAft>
              <a:buClr>
                <a:srgbClr val="53575A"/>
              </a:buClr>
              <a:buSzPts val="1800"/>
              <a:buChar char="•"/>
              <a:defRPr/>
            </a:lvl2pPr>
            <a:lvl3pPr indent="-342900" lvl="2" marL="1371600" algn="l">
              <a:lnSpc>
                <a:spcPct val="90000"/>
              </a:lnSpc>
              <a:spcBef>
                <a:spcPts val="500"/>
              </a:spcBef>
              <a:spcAft>
                <a:spcPts val="0"/>
              </a:spcAft>
              <a:buClr>
                <a:srgbClr val="53575A"/>
              </a:buClr>
              <a:buSzPts val="1800"/>
              <a:buChar char="•"/>
              <a:defRPr/>
            </a:lvl3pPr>
            <a:lvl4pPr indent="-342900" lvl="3" marL="1828800" algn="l">
              <a:lnSpc>
                <a:spcPct val="90000"/>
              </a:lnSpc>
              <a:spcBef>
                <a:spcPts val="500"/>
              </a:spcBef>
              <a:spcAft>
                <a:spcPts val="0"/>
              </a:spcAft>
              <a:buClr>
                <a:srgbClr val="53575A"/>
              </a:buClr>
              <a:buSzPts val="1800"/>
              <a:buChar char="•"/>
              <a:defRPr/>
            </a:lvl4pPr>
            <a:lvl5pPr indent="-342900" lvl="4" marL="2286000" algn="l">
              <a:lnSpc>
                <a:spcPct val="90000"/>
              </a:lnSpc>
              <a:spcBef>
                <a:spcPts val="500"/>
              </a:spcBef>
              <a:spcAft>
                <a:spcPts val="0"/>
              </a:spcAft>
              <a:buClr>
                <a:srgbClr val="53575A"/>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93" name="Google Shape;293;p86"/>
          <p:cNvSpPr txBox="1"/>
          <p:nvPr>
            <p:ph idx="2" type="body"/>
          </p:nvPr>
        </p:nvSpPr>
        <p:spPr>
          <a:xfrm>
            <a:off x="6096000" y="1828800"/>
            <a:ext cx="6096000" cy="4019550"/>
          </a:xfrm>
          <a:prstGeom prst="rect">
            <a:avLst/>
          </a:prstGeom>
          <a:noFill/>
          <a:ln>
            <a:noFill/>
          </a:ln>
        </p:spPr>
        <p:txBody>
          <a:bodyPr anchorCtr="0" anchor="t" bIns="228600" lIns="685800" spcFirstLastPara="1" rIns="685800" wrap="square" tIns="45700">
            <a:normAutofit/>
          </a:bodyPr>
          <a:lstStyle>
            <a:lvl1pPr indent="-342900" lvl="0" marL="457200" algn="l">
              <a:lnSpc>
                <a:spcPct val="90000"/>
              </a:lnSpc>
              <a:spcBef>
                <a:spcPts val="1000"/>
              </a:spcBef>
              <a:spcAft>
                <a:spcPts val="0"/>
              </a:spcAft>
              <a:buClr>
                <a:srgbClr val="53575A"/>
              </a:buClr>
              <a:buSzPts val="1800"/>
              <a:buChar char="•"/>
              <a:defRPr/>
            </a:lvl1pPr>
            <a:lvl2pPr indent="-342900" lvl="1" marL="914400" algn="l">
              <a:lnSpc>
                <a:spcPct val="90000"/>
              </a:lnSpc>
              <a:spcBef>
                <a:spcPts val="500"/>
              </a:spcBef>
              <a:spcAft>
                <a:spcPts val="0"/>
              </a:spcAft>
              <a:buClr>
                <a:srgbClr val="53575A"/>
              </a:buClr>
              <a:buSzPts val="1800"/>
              <a:buChar char="•"/>
              <a:defRPr/>
            </a:lvl2pPr>
            <a:lvl3pPr indent="-342900" lvl="2" marL="1371600" algn="l">
              <a:lnSpc>
                <a:spcPct val="90000"/>
              </a:lnSpc>
              <a:spcBef>
                <a:spcPts val="500"/>
              </a:spcBef>
              <a:spcAft>
                <a:spcPts val="0"/>
              </a:spcAft>
              <a:buClr>
                <a:srgbClr val="53575A"/>
              </a:buClr>
              <a:buSzPts val="1800"/>
              <a:buChar char="•"/>
              <a:defRPr/>
            </a:lvl3pPr>
            <a:lvl4pPr indent="-342900" lvl="3" marL="1828800" algn="l">
              <a:lnSpc>
                <a:spcPct val="90000"/>
              </a:lnSpc>
              <a:spcBef>
                <a:spcPts val="500"/>
              </a:spcBef>
              <a:spcAft>
                <a:spcPts val="0"/>
              </a:spcAft>
              <a:buClr>
                <a:srgbClr val="53575A"/>
              </a:buClr>
              <a:buSzPts val="1800"/>
              <a:buChar char="•"/>
              <a:defRPr/>
            </a:lvl4pPr>
            <a:lvl5pPr indent="-342900" lvl="4" marL="2286000" algn="l">
              <a:lnSpc>
                <a:spcPct val="90000"/>
              </a:lnSpc>
              <a:spcBef>
                <a:spcPts val="500"/>
              </a:spcBef>
              <a:spcAft>
                <a:spcPts val="0"/>
              </a:spcAft>
              <a:buClr>
                <a:srgbClr val="53575A"/>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94" name="Google Shape;294;p86"/>
          <p:cNvSpPr txBox="1"/>
          <p:nvPr>
            <p:ph idx="12" type="sldNum"/>
          </p:nvPr>
        </p:nvSpPr>
        <p:spPr>
          <a:xfrm>
            <a:off x="11330940" y="6155346"/>
            <a:ext cx="365760" cy="365125"/>
          </a:xfrm>
          <a:prstGeom prst="rect">
            <a:avLst/>
          </a:prstGeom>
          <a:solidFill>
            <a:schemeClr val="lt1"/>
          </a:solidFill>
          <a:ln>
            <a:noFill/>
          </a:ln>
        </p:spPr>
        <p:txBody>
          <a:bodyPr anchorCtr="0" anchor="ctr" bIns="45700" lIns="91425" spcFirstLastPara="1" rIns="91425" wrap="square" tIns="45700">
            <a:noAutofit/>
          </a:bodyPr>
          <a:lstStyle>
            <a:lvl1pPr indent="0" lvl="0" marL="0" marR="0" algn="ctr">
              <a:spcBef>
                <a:spcPts val="0"/>
              </a:spcBef>
              <a:spcAft>
                <a:spcPts val="0"/>
              </a:spcAft>
              <a:buClr>
                <a:srgbClr val="53575A"/>
              </a:buClr>
              <a:buSzPts val="1200"/>
              <a:buFont typeface="Arial"/>
              <a:buNone/>
              <a:defRPr b="0" i="0" sz="1200" u="none" cap="none" strike="noStrike">
                <a:solidFill>
                  <a:srgbClr val="53575A"/>
                </a:solidFill>
                <a:latin typeface="Arial"/>
                <a:ea typeface="Arial"/>
                <a:cs typeface="Arial"/>
                <a:sym typeface="Arial"/>
              </a:defRPr>
            </a:lvl1pPr>
            <a:lvl2pPr indent="0" lvl="1" marL="0" marR="0" algn="ctr">
              <a:spcBef>
                <a:spcPts val="0"/>
              </a:spcBef>
              <a:spcAft>
                <a:spcPts val="0"/>
              </a:spcAft>
              <a:buClr>
                <a:srgbClr val="53575A"/>
              </a:buClr>
              <a:buSzPts val="1200"/>
              <a:buFont typeface="Arial"/>
              <a:buNone/>
              <a:defRPr b="0" i="0" sz="1200" u="none" cap="none" strike="noStrike">
                <a:solidFill>
                  <a:srgbClr val="53575A"/>
                </a:solidFill>
                <a:latin typeface="Arial"/>
                <a:ea typeface="Arial"/>
                <a:cs typeface="Arial"/>
                <a:sym typeface="Arial"/>
              </a:defRPr>
            </a:lvl2pPr>
            <a:lvl3pPr indent="0" lvl="2" marL="0" marR="0" algn="ctr">
              <a:spcBef>
                <a:spcPts val="0"/>
              </a:spcBef>
              <a:spcAft>
                <a:spcPts val="0"/>
              </a:spcAft>
              <a:buClr>
                <a:srgbClr val="53575A"/>
              </a:buClr>
              <a:buSzPts val="1200"/>
              <a:buFont typeface="Arial"/>
              <a:buNone/>
              <a:defRPr b="0" i="0" sz="1200" u="none" cap="none" strike="noStrike">
                <a:solidFill>
                  <a:srgbClr val="53575A"/>
                </a:solidFill>
                <a:latin typeface="Arial"/>
                <a:ea typeface="Arial"/>
                <a:cs typeface="Arial"/>
                <a:sym typeface="Arial"/>
              </a:defRPr>
            </a:lvl3pPr>
            <a:lvl4pPr indent="0" lvl="3" marL="0" marR="0" algn="ctr">
              <a:spcBef>
                <a:spcPts val="0"/>
              </a:spcBef>
              <a:spcAft>
                <a:spcPts val="0"/>
              </a:spcAft>
              <a:buClr>
                <a:srgbClr val="53575A"/>
              </a:buClr>
              <a:buSzPts val="1200"/>
              <a:buFont typeface="Arial"/>
              <a:buNone/>
              <a:defRPr b="0" i="0" sz="1200" u="none" cap="none" strike="noStrike">
                <a:solidFill>
                  <a:srgbClr val="53575A"/>
                </a:solidFill>
                <a:latin typeface="Arial"/>
                <a:ea typeface="Arial"/>
                <a:cs typeface="Arial"/>
                <a:sym typeface="Arial"/>
              </a:defRPr>
            </a:lvl4pPr>
            <a:lvl5pPr indent="0" lvl="4" marL="0" marR="0" algn="ctr">
              <a:spcBef>
                <a:spcPts val="0"/>
              </a:spcBef>
              <a:spcAft>
                <a:spcPts val="0"/>
              </a:spcAft>
              <a:buClr>
                <a:srgbClr val="53575A"/>
              </a:buClr>
              <a:buSzPts val="1200"/>
              <a:buFont typeface="Arial"/>
              <a:buNone/>
              <a:defRPr b="0" i="0" sz="1200" u="none" cap="none" strike="noStrike">
                <a:solidFill>
                  <a:srgbClr val="53575A"/>
                </a:solidFill>
                <a:latin typeface="Arial"/>
                <a:ea typeface="Arial"/>
                <a:cs typeface="Arial"/>
                <a:sym typeface="Arial"/>
              </a:defRPr>
            </a:lvl5pPr>
            <a:lvl6pPr indent="0" lvl="5" marL="0" marR="0" algn="ctr">
              <a:spcBef>
                <a:spcPts val="0"/>
              </a:spcBef>
              <a:spcAft>
                <a:spcPts val="0"/>
              </a:spcAft>
              <a:buClr>
                <a:srgbClr val="53575A"/>
              </a:buClr>
              <a:buSzPts val="1200"/>
              <a:buFont typeface="Arial"/>
              <a:buNone/>
              <a:defRPr b="0" i="0" sz="1200" u="none" cap="none" strike="noStrike">
                <a:solidFill>
                  <a:srgbClr val="53575A"/>
                </a:solidFill>
                <a:latin typeface="Arial"/>
                <a:ea typeface="Arial"/>
                <a:cs typeface="Arial"/>
                <a:sym typeface="Arial"/>
              </a:defRPr>
            </a:lvl6pPr>
            <a:lvl7pPr indent="0" lvl="6" marL="0" marR="0" algn="ctr">
              <a:spcBef>
                <a:spcPts val="0"/>
              </a:spcBef>
              <a:spcAft>
                <a:spcPts val="0"/>
              </a:spcAft>
              <a:buClr>
                <a:srgbClr val="53575A"/>
              </a:buClr>
              <a:buSzPts val="1200"/>
              <a:buFont typeface="Arial"/>
              <a:buNone/>
              <a:defRPr b="0" i="0" sz="1200" u="none" cap="none" strike="noStrike">
                <a:solidFill>
                  <a:srgbClr val="53575A"/>
                </a:solidFill>
                <a:latin typeface="Arial"/>
                <a:ea typeface="Arial"/>
                <a:cs typeface="Arial"/>
                <a:sym typeface="Arial"/>
              </a:defRPr>
            </a:lvl7pPr>
            <a:lvl8pPr indent="0" lvl="7" marL="0" marR="0" algn="ctr">
              <a:spcBef>
                <a:spcPts val="0"/>
              </a:spcBef>
              <a:spcAft>
                <a:spcPts val="0"/>
              </a:spcAft>
              <a:buClr>
                <a:srgbClr val="53575A"/>
              </a:buClr>
              <a:buSzPts val="1200"/>
              <a:buFont typeface="Arial"/>
              <a:buNone/>
              <a:defRPr b="0" i="0" sz="1200" u="none" cap="none" strike="noStrike">
                <a:solidFill>
                  <a:srgbClr val="53575A"/>
                </a:solidFill>
                <a:latin typeface="Arial"/>
                <a:ea typeface="Arial"/>
                <a:cs typeface="Arial"/>
                <a:sym typeface="Arial"/>
              </a:defRPr>
            </a:lvl8pPr>
            <a:lvl9pPr indent="0" lvl="8" marL="0" marR="0" algn="ctr">
              <a:spcBef>
                <a:spcPts val="0"/>
              </a:spcBef>
              <a:spcAft>
                <a:spcPts val="0"/>
              </a:spcAft>
              <a:buClr>
                <a:srgbClr val="53575A"/>
              </a:buClr>
              <a:buSzPts val="1200"/>
              <a:buFont typeface="Arial"/>
              <a:buNone/>
              <a:defRPr b="0" i="0" sz="1200" u="none" cap="none" strike="noStrike">
                <a:solidFill>
                  <a:srgbClr val="53575A"/>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 Slide Option 1">
  <p:cSld name="End Slide Option 1">
    <p:spTree>
      <p:nvGrpSpPr>
        <p:cNvPr id="295" name="Shape 295"/>
        <p:cNvGrpSpPr/>
        <p:nvPr/>
      </p:nvGrpSpPr>
      <p:grpSpPr>
        <a:xfrm>
          <a:off x="0" y="0"/>
          <a:ext cx="0" cy="0"/>
          <a:chOff x="0" y="0"/>
          <a:chExt cx="0" cy="0"/>
        </a:xfrm>
      </p:grpSpPr>
      <p:sp>
        <p:nvSpPr>
          <p:cNvPr descr="&quot;&quot;" id="296" name="Google Shape;296;p87"/>
          <p:cNvSpPr/>
          <p:nvPr/>
        </p:nvSpPr>
        <p:spPr>
          <a:xfrm>
            <a:off x="0" y="0"/>
            <a:ext cx="12192000" cy="6858000"/>
          </a:xfrm>
          <a:prstGeom prst="rect">
            <a:avLst/>
          </a:prstGeom>
          <a:solidFill>
            <a:schemeClr val="accent1"/>
          </a:solidFill>
          <a:ln cap="flat" cmpd="sng" w="12700">
            <a:solidFill>
              <a:srgbClr val="00224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Arial"/>
              <a:buNone/>
            </a:pPr>
            <a:r>
              <a:t/>
            </a:r>
            <a:endParaRPr sz="1800">
              <a:solidFill>
                <a:schemeClr val="lt1"/>
              </a:solidFill>
              <a:latin typeface="Arial"/>
              <a:ea typeface="Arial"/>
              <a:cs typeface="Arial"/>
              <a:sym typeface="Arial"/>
            </a:endParaRPr>
          </a:p>
        </p:txBody>
      </p:sp>
      <p:sp>
        <p:nvSpPr>
          <p:cNvPr descr="&quot;&quot;" id="297" name="Google Shape;297;p87"/>
          <p:cNvSpPr/>
          <p:nvPr/>
        </p:nvSpPr>
        <p:spPr>
          <a:xfrm>
            <a:off x="467139" y="1003852"/>
            <a:ext cx="5267739" cy="5257800"/>
          </a:xfrm>
          <a:prstGeom prst="rect">
            <a:avLst/>
          </a:prstGeom>
          <a:solidFill>
            <a:srgbClr val="FFB6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98" name="Google Shape;298;p87"/>
          <p:cNvSpPr/>
          <p:nvPr>
            <p:ph idx="2" type="pic"/>
          </p:nvPr>
        </p:nvSpPr>
        <p:spPr>
          <a:xfrm>
            <a:off x="0" y="560388"/>
            <a:ext cx="5267325" cy="5278437"/>
          </a:xfrm>
          <a:prstGeom prst="rect">
            <a:avLst/>
          </a:prstGeom>
          <a:noFill/>
          <a:ln>
            <a:noFill/>
          </a:ln>
        </p:spPr>
      </p:sp>
      <p:pic>
        <p:nvPicPr>
          <p:cNvPr descr="California Community Colleges logo" id="299" name="Google Shape;299;p87"/>
          <p:cNvPicPr preferRelativeResize="0"/>
          <p:nvPr/>
        </p:nvPicPr>
        <p:blipFill rotWithShape="1">
          <a:blip r:embed="rId2">
            <a:alphaModFix/>
          </a:blip>
          <a:srcRect b="0" l="0" r="0" t="0"/>
          <a:stretch/>
        </p:blipFill>
        <p:spPr>
          <a:xfrm>
            <a:off x="7390396" y="1219752"/>
            <a:ext cx="3146086" cy="1188720"/>
          </a:xfrm>
          <a:prstGeom prst="rect">
            <a:avLst/>
          </a:prstGeom>
          <a:noFill/>
          <a:ln>
            <a:noFill/>
          </a:ln>
        </p:spPr>
      </p:pic>
      <p:sp>
        <p:nvSpPr>
          <p:cNvPr id="300" name="Google Shape;300;p87"/>
          <p:cNvSpPr txBox="1"/>
          <p:nvPr/>
        </p:nvSpPr>
        <p:spPr>
          <a:xfrm>
            <a:off x="5734878" y="2805043"/>
            <a:ext cx="6457122"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lt1"/>
              </a:buClr>
              <a:buSzPts val="4000"/>
              <a:buFont typeface="Arial"/>
              <a:buNone/>
            </a:pPr>
            <a:r>
              <a:rPr b="0" lang="en-US" sz="4000">
                <a:solidFill>
                  <a:schemeClr val="lt1"/>
                </a:solidFill>
                <a:latin typeface="Arial"/>
                <a:ea typeface="Arial"/>
                <a:cs typeface="Arial"/>
                <a:sym typeface="Arial"/>
              </a:rPr>
              <a:t>Thank you!</a:t>
            </a:r>
            <a:endParaRPr sz="1800">
              <a:solidFill>
                <a:schemeClr val="dk1"/>
              </a:solidFill>
              <a:latin typeface="Arial"/>
              <a:ea typeface="Arial"/>
              <a:cs typeface="Arial"/>
              <a:sym typeface="Arial"/>
            </a:endParaRPr>
          </a:p>
        </p:txBody>
      </p:sp>
      <p:sp>
        <p:nvSpPr>
          <p:cNvPr id="301" name="Google Shape;301;p87"/>
          <p:cNvSpPr txBox="1"/>
          <p:nvPr>
            <p:ph idx="1" type="body"/>
          </p:nvPr>
        </p:nvSpPr>
        <p:spPr>
          <a:xfrm>
            <a:off x="5735638" y="3956392"/>
            <a:ext cx="6456362" cy="1427855"/>
          </a:xfrm>
          <a:prstGeom prst="rect">
            <a:avLst/>
          </a:prstGeom>
          <a:noFill/>
          <a:ln>
            <a:noFill/>
          </a:ln>
        </p:spPr>
        <p:txBody>
          <a:bodyPr anchorCtr="0" anchor="t" bIns="228600" lIns="685800" spcFirstLastPara="1" rIns="685800" wrap="square" tIns="45700">
            <a:normAutofit/>
          </a:bodyPr>
          <a:lstStyle>
            <a:lvl1pPr indent="-228600" lvl="0" marL="457200" algn="ctr">
              <a:lnSpc>
                <a:spcPct val="90000"/>
              </a:lnSpc>
              <a:spcBef>
                <a:spcPts val="1000"/>
              </a:spcBef>
              <a:spcAft>
                <a:spcPts val="0"/>
              </a:spcAft>
              <a:buClr>
                <a:schemeClr val="lt1"/>
              </a:buClr>
              <a:buSzPts val="2800"/>
              <a:buNone/>
              <a:defRPr>
                <a:solidFill>
                  <a:schemeClr val="lt1"/>
                </a:solidFill>
              </a:defRPr>
            </a:lvl1pPr>
            <a:lvl2pPr indent="-228600" lvl="1" marL="914400" algn="ctr">
              <a:lnSpc>
                <a:spcPct val="90000"/>
              </a:lnSpc>
              <a:spcBef>
                <a:spcPts val="500"/>
              </a:spcBef>
              <a:spcAft>
                <a:spcPts val="0"/>
              </a:spcAft>
              <a:buClr>
                <a:schemeClr val="lt1"/>
              </a:buClr>
              <a:buSzPts val="2400"/>
              <a:buNone/>
              <a:defRPr>
                <a:solidFill>
                  <a:schemeClr val="lt1"/>
                </a:solidFill>
              </a:defRPr>
            </a:lvl2pPr>
            <a:lvl3pPr indent="-228600" lvl="2" marL="1371600" algn="ctr">
              <a:lnSpc>
                <a:spcPct val="90000"/>
              </a:lnSpc>
              <a:spcBef>
                <a:spcPts val="500"/>
              </a:spcBef>
              <a:spcAft>
                <a:spcPts val="0"/>
              </a:spcAft>
              <a:buClr>
                <a:schemeClr val="lt1"/>
              </a:buClr>
              <a:buSzPts val="2000"/>
              <a:buNone/>
              <a:defRPr>
                <a:solidFill>
                  <a:schemeClr val="lt1"/>
                </a:solidFill>
              </a:defRPr>
            </a:lvl3pPr>
            <a:lvl4pPr indent="-228600" lvl="3" marL="1828800" algn="ctr">
              <a:lnSpc>
                <a:spcPct val="90000"/>
              </a:lnSpc>
              <a:spcBef>
                <a:spcPts val="500"/>
              </a:spcBef>
              <a:spcAft>
                <a:spcPts val="0"/>
              </a:spcAft>
              <a:buClr>
                <a:srgbClr val="53575A"/>
              </a:buClr>
              <a:buSzPts val="1800"/>
              <a:buNone/>
              <a:defRPr/>
            </a:lvl4pPr>
            <a:lvl5pPr indent="-228600" lvl="4" marL="2286000" algn="ctr">
              <a:lnSpc>
                <a:spcPct val="90000"/>
              </a:lnSpc>
              <a:spcBef>
                <a:spcPts val="500"/>
              </a:spcBef>
              <a:spcAft>
                <a:spcPts val="0"/>
              </a:spcAft>
              <a:buClr>
                <a:srgbClr val="53575A"/>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2" name="Google Shape;302;p87"/>
          <p:cNvSpPr txBox="1"/>
          <p:nvPr/>
        </p:nvSpPr>
        <p:spPr>
          <a:xfrm>
            <a:off x="5735638" y="5765800"/>
            <a:ext cx="6557962" cy="368300"/>
          </a:xfrm>
          <a:prstGeom prst="rect">
            <a:avLst/>
          </a:prstGeom>
          <a:noFill/>
          <a:ln>
            <a:noFill/>
          </a:ln>
        </p:spPr>
        <p:txBody>
          <a:bodyPr anchorCtr="0" anchor="t" bIns="45700" lIns="685800" spcFirstLastPara="1" rIns="685800" wrap="square" tIns="45700">
            <a:spAutoFit/>
          </a:bodyPr>
          <a:lstStyle/>
          <a:p>
            <a:pPr indent="0" lvl="0" marL="0" marR="0" rtl="0" algn="ctr">
              <a:spcBef>
                <a:spcPts val="0"/>
              </a:spcBef>
              <a:spcAft>
                <a:spcPts val="0"/>
              </a:spcAft>
              <a:buClr>
                <a:schemeClr val="lt1"/>
              </a:buClr>
              <a:buSzPts val="1800"/>
              <a:buFont typeface="Arial"/>
              <a:buNone/>
            </a:pPr>
            <a:r>
              <a:rPr lang="en-US" sz="1800">
                <a:solidFill>
                  <a:schemeClr val="lt1"/>
                </a:solidFill>
                <a:latin typeface="Arial"/>
                <a:ea typeface="Arial"/>
                <a:cs typeface="Arial"/>
                <a:sym typeface="Arial"/>
              </a:rPr>
              <a:t>www.cccco.edu</a:t>
            </a:r>
            <a:endParaRPr sz="1800">
              <a:solidFill>
                <a:schemeClr val="dk1"/>
              </a:solidFill>
              <a:latin typeface="Arial"/>
              <a:ea typeface="Arial"/>
              <a:cs typeface="Arial"/>
              <a:sym typeface="Arial"/>
            </a:endParaRPr>
          </a:p>
        </p:txBody>
      </p:sp>
      <p:sp>
        <p:nvSpPr>
          <p:cNvPr id="303" name="Google Shape;303;p87"/>
          <p:cNvSpPr txBox="1"/>
          <p:nvPr>
            <p:ph idx="12" type="sldNum"/>
          </p:nvPr>
        </p:nvSpPr>
        <p:spPr>
          <a:xfrm>
            <a:off x="11330940" y="6155346"/>
            <a:ext cx="365760" cy="365125"/>
          </a:xfrm>
          <a:prstGeom prst="rect">
            <a:avLst/>
          </a:prstGeom>
          <a:solidFill>
            <a:schemeClr val="lt1"/>
          </a:solidFill>
          <a:ln>
            <a:noFill/>
          </a:ln>
        </p:spPr>
        <p:txBody>
          <a:bodyPr anchorCtr="0" anchor="ctr" bIns="45700" lIns="91425" spcFirstLastPara="1" rIns="91425" wrap="square" tIns="45700">
            <a:noAutofit/>
          </a:bodyPr>
          <a:lstStyle>
            <a:lvl1pPr indent="0" lvl="0" marL="0" marR="0" algn="ctr">
              <a:spcBef>
                <a:spcPts val="0"/>
              </a:spcBef>
              <a:spcAft>
                <a:spcPts val="0"/>
              </a:spcAft>
              <a:buClr>
                <a:srgbClr val="53575A"/>
              </a:buClr>
              <a:buSzPts val="1200"/>
              <a:buFont typeface="Arial"/>
              <a:buNone/>
              <a:defRPr b="0" i="0" sz="1200" u="none" cap="none" strike="noStrike">
                <a:solidFill>
                  <a:srgbClr val="53575A"/>
                </a:solidFill>
                <a:latin typeface="Arial"/>
                <a:ea typeface="Arial"/>
                <a:cs typeface="Arial"/>
                <a:sym typeface="Arial"/>
              </a:defRPr>
            </a:lvl1pPr>
            <a:lvl2pPr indent="0" lvl="1" marL="0" marR="0" algn="ctr">
              <a:spcBef>
                <a:spcPts val="0"/>
              </a:spcBef>
              <a:spcAft>
                <a:spcPts val="0"/>
              </a:spcAft>
              <a:buClr>
                <a:srgbClr val="53575A"/>
              </a:buClr>
              <a:buSzPts val="1200"/>
              <a:buFont typeface="Arial"/>
              <a:buNone/>
              <a:defRPr b="0" i="0" sz="1200" u="none" cap="none" strike="noStrike">
                <a:solidFill>
                  <a:srgbClr val="53575A"/>
                </a:solidFill>
                <a:latin typeface="Arial"/>
                <a:ea typeface="Arial"/>
                <a:cs typeface="Arial"/>
                <a:sym typeface="Arial"/>
              </a:defRPr>
            </a:lvl2pPr>
            <a:lvl3pPr indent="0" lvl="2" marL="0" marR="0" algn="ctr">
              <a:spcBef>
                <a:spcPts val="0"/>
              </a:spcBef>
              <a:spcAft>
                <a:spcPts val="0"/>
              </a:spcAft>
              <a:buClr>
                <a:srgbClr val="53575A"/>
              </a:buClr>
              <a:buSzPts val="1200"/>
              <a:buFont typeface="Arial"/>
              <a:buNone/>
              <a:defRPr b="0" i="0" sz="1200" u="none" cap="none" strike="noStrike">
                <a:solidFill>
                  <a:srgbClr val="53575A"/>
                </a:solidFill>
                <a:latin typeface="Arial"/>
                <a:ea typeface="Arial"/>
                <a:cs typeface="Arial"/>
                <a:sym typeface="Arial"/>
              </a:defRPr>
            </a:lvl3pPr>
            <a:lvl4pPr indent="0" lvl="3" marL="0" marR="0" algn="ctr">
              <a:spcBef>
                <a:spcPts val="0"/>
              </a:spcBef>
              <a:spcAft>
                <a:spcPts val="0"/>
              </a:spcAft>
              <a:buClr>
                <a:srgbClr val="53575A"/>
              </a:buClr>
              <a:buSzPts val="1200"/>
              <a:buFont typeface="Arial"/>
              <a:buNone/>
              <a:defRPr b="0" i="0" sz="1200" u="none" cap="none" strike="noStrike">
                <a:solidFill>
                  <a:srgbClr val="53575A"/>
                </a:solidFill>
                <a:latin typeface="Arial"/>
                <a:ea typeface="Arial"/>
                <a:cs typeface="Arial"/>
                <a:sym typeface="Arial"/>
              </a:defRPr>
            </a:lvl4pPr>
            <a:lvl5pPr indent="0" lvl="4" marL="0" marR="0" algn="ctr">
              <a:spcBef>
                <a:spcPts val="0"/>
              </a:spcBef>
              <a:spcAft>
                <a:spcPts val="0"/>
              </a:spcAft>
              <a:buClr>
                <a:srgbClr val="53575A"/>
              </a:buClr>
              <a:buSzPts val="1200"/>
              <a:buFont typeface="Arial"/>
              <a:buNone/>
              <a:defRPr b="0" i="0" sz="1200" u="none" cap="none" strike="noStrike">
                <a:solidFill>
                  <a:srgbClr val="53575A"/>
                </a:solidFill>
                <a:latin typeface="Arial"/>
                <a:ea typeface="Arial"/>
                <a:cs typeface="Arial"/>
                <a:sym typeface="Arial"/>
              </a:defRPr>
            </a:lvl5pPr>
            <a:lvl6pPr indent="0" lvl="5" marL="0" marR="0" algn="ctr">
              <a:spcBef>
                <a:spcPts val="0"/>
              </a:spcBef>
              <a:spcAft>
                <a:spcPts val="0"/>
              </a:spcAft>
              <a:buClr>
                <a:srgbClr val="53575A"/>
              </a:buClr>
              <a:buSzPts val="1200"/>
              <a:buFont typeface="Arial"/>
              <a:buNone/>
              <a:defRPr b="0" i="0" sz="1200" u="none" cap="none" strike="noStrike">
                <a:solidFill>
                  <a:srgbClr val="53575A"/>
                </a:solidFill>
                <a:latin typeface="Arial"/>
                <a:ea typeface="Arial"/>
                <a:cs typeface="Arial"/>
                <a:sym typeface="Arial"/>
              </a:defRPr>
            </a:lvl6pPr>
            <a:lvl7pPr indent="0" lvl="6" marL="0" marR="0" algn="ctr">
              <a:spcBef>
                <a:spcPts val="0"/>
              </a:spcBef>
              <a:spcAft>
                <a:spcPts val="0"/>
              </a:spcAft>
              <a:buClr>
                <a:srgbClr val="53575A"/>
              </a:buClr>
              <a:buSzPts val="1200"/>
              <a:buFont typeface="Arial"/>
              <a:buNone/>
              <a:defRPr b="0" i="0" sz="1200" u="none" cap="none" strike="noStrike">
                <a:solidFill>
                  <a:srgbClr val="53575A"/>
                </a:solidFill>
                <a:latin typeface="Arial"/>
                <a:ea typeface="Arial"/>
                <a:cs typeface="Arial"/>
                <a:sym typeface="Arial"/>
              </a:defRPr>
            </a:lvl7pPr>
            <a:lvl8pPr indent="0" lvl="7" marL="0" marR="0" algn="ctr">
              <a:spcBef>
                <a:spcPts val="0"/>
              </a:spcBef>
              <a:spcAft>
                <a:spcPts val="0"/>
              </a:spcAft>
              <a:buClr>
                <a:srgbClr val="53575A"/>
              </a:buClr>
              <a:buSzPts val="1200"/>
              <a:buFont typeface="Arial"/>
              <a:buNone/>
              <a:defRPr b="0" i="0" sz="1200" u="none" cap="none" strike="noStrike">
                <a:solidFill>
                  <a:srgbClr val="53575A"/>
                </a:solidFill>
                <a:latin typeface="Arial"/>
                <a:ea typeface="Arial"/>
                <a:cs typeface="Arial"/>
                <a:sym typeface="Arial"/>
              </a:defRPr>
            </a:lvl8pPr>
            <a:lvl9pPr indent="0" lvl="8" marL="0" marR="0" algn="ctr">
              <a:spcBef>
                <a:spcPts val="0"/>
              </a:spcBef>
              <a:spcAft>
                <a:spcPts val="0"/>
              </a:spcAft>
              <a:buClr>
                <a:srgbClr val="53575A"/>
              </a:buClr>
              <a:buSzPts val="1200"/>
              <a:buFont typeface="Arial"/>
              <a:buNone/>
              <a:defRPr b="0" i="0" sz="1200" u="none" cap="none" strike="noStrike">
                <a:solidFill>
                  <a:srgbClr val="53575A"/>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Table of Contents">
    <p:spTree>
      <p:nvGrpSpPr>
        <p:cNvPr id="304" name="Shape 304"/>
        <p:cNvGrpSpPr/>
        <p:nvPr/>
      </p:nvGrpSpPr>
      <p:grpSpPr>
        <a:xfrm>
          <a:off x="0" y="0"/>
          <a:ext cx="0" cy="0"/>
          <a:chOff x="0" y="0"/>
          <a:chExt cx="0" cy="0"/>
        </a:xfrm>
      </p:grpSpPr>
      <p:sp>
        <p:nvSpPr>
          <p:cNvPr descr="&quot;&quot;" id="305" name="Google Shape;305;p88"/>
          <p:cNvSpPr/>
          <p:nvPr/>
        </p:nvSpPr>
        <p:spPr>
          <a:xfrm>
            <a:off x="0" y="691117"/>
            <a:ext cx="4939748" cy="5092996"/>
          </a:xfrm>
          <a:prstGeom prst="rect">
            <a:avLst/>
          </a:prstGeom>
          <a:solidFill>
            <a:srgbClr val="002F6D"/>
          </a:solidFill>
          <a:ln cap="flat" cmpd="sng" w="12700">
            <a:solidFill>
              <a:srgbClr val="00224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Arial"/>
              <a:buNone/>
            </a:pPr>
            <a:r>
              <a:t/>
            </a:r>
            <a:endParaRPr sz="1800">
              <a:solidFill>
                <a:schemeClr val="lt1"/>
              </a:solidFill>
              <a:latin typeface="Arial"/>
              <a:ea typeface="Arial"/>
              <a:cs typeface="Arial"/>
              <a:sym typeface="Arial"/>
            </a:endParaRPr>
          </a:p>
        </p:txBody>
      </p:sp>
      <p:sp>
        <p:nvSpPr>
          <p:cNvPr id="306" name="Google Shape;306;p88"/>
          <p:cNvSpPr txBox="1"/>
          <p:nvPr>
            <p:ph type="title"/>
          </p:nvPr>
        </p:nvSpPr>
        <p:spPr>
          <a:xfrm>
            <a:off x="0" y="684102"/>
            <a:ext cx="4939748" cy="1165963"/>
          </a:xfrm>
          <a:prstGeom prst="rect">
            <a:avLst/>
          </a:prstGeom>
          <a:noFill/>
          <a:ln>
            <a:noFill/>
          </a:ln>
        </p:spPr>
        <p:txBody>
          <a:bodyPr anchorCtr="0" anchor="t" bIns="45700" lIns="457200" spcFirstLastPara="1" rIns="457200" wrap="square" tIns="457200">
            <a:normAutofit/>
          </a:bodyPr>
          <a:lstStyle>
            <a:lvl1pPr lvl="0" algn="l">
              <a:lnSpc>
                <a:spcPct val="90000"/>
              </a:lnSpc>
              <a:spcBef>
                <a:spcPts val="0"/>
              </a:spcBef>
              <a:spcAft>
                <a:spcPts val="0"/>
              </a:spcAft>
              <a:buClr>
                <a:schemeClr val="lt1"/>
              </a:buClr>
              <a:buSzPts val="4000"/>
              <a:buFont typeface="Arial"/>
              <a:buNone/>
              <a:defRPr sz="4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7" name="Google Shape;307;p88"/>
          <p:cNvSpPr txBox="1"/>
          <p:nvPr>
            <p:ph idx="1" type="body"/>
          </p:nvPr>
        </p:nvSpPr>
        <p:spPr>
          <a:xfrm>
            <a:off x="0" y="1849438"/>
            <a:ext cx="4940300" cy="3935412"/>
          </a:xfrm>
          <a:prstGeom prst="rect">
            <a:avLst/>
          </a:prstGeom>
          <a:noFill/>
          <a:ln>
            <a:noFill/>
          </a:ln>
        </p:spPr>
        <p:txBody>
          <a:bodyPr anchorCtr="0" anchor="t" bIns="228600" lIns="457200" spcFirstLastPara="1" rIns="228600" wrap="square" tIns="228600">
            <a:normAutofit/>
          </a:bodyPr>
          <a:lstStyle>
            <a:lvl1pPr indent="-228600" lvl="0" marL="457200" algn="l">
              <a:lnSpc>
                <a:spcPct val="90000"/>
              </a:lnSpc>
              <a:spcBef>
                <a:spcPts val="1000"/>
              </a:spcBef>
              <a:spcAft>
                <a:spcPts val="0"/>
              </a:spcAft>
              <a:buClr>
                <a:schemeClr val="lt1"/>
              </a:buClr>
              <a:buSzPts val="2800"/>
              <a:buNone/>
              <a:defRPr>
                <a:solidFill>
                  <a:schemeClr val="lt1"/>
                </a:solidFill>
              </a:defRPr>
            </a:lvl1pPr>
            <a:lvl2pPr indent="-228600" lvl="1" marL="914400" algn="l">
              <a:lnSpc>
                <a:spcPct val="90000"/>
              </a:lnSpc>
              <a:spcBef>
                <a:spcPts val="500"/>
              </a:spcBef>
              <a:spcAft>
                <a:spcPts val="0"/>
              </a:spcAft>
              <a:buClr>
                <a:schemeClr val="lt1"/>
              </a:buClr>
              <a:buSzPts val="2400"/>
              <a:buNone/>
              <a:defRPr>
                <a:solidFill>
                  <a:schemeClr val="lt1"/>
                </a:solidFill>
              </a:defRPr>
            </a:lvl2pPr>
            <a:lvl3pPr indent="-228600" lvl="2" marL="1371600" algn="l">
              <a:lnSpc>
                <a:spcPct val="90000"/>
              </a:lnSpc>
              <a:spcBef>
                <a:spcPts val="500"/>
              </a:spcBef>
              <a:spcAft>
                <a:spcPts val="0"/>
              </a:spcAft>
              <a:buClr>
                <a:schemeClr val="lt1"/>
              </a:buClr>
              <a:buSzPts val="2000"/>
              <a:buNone/>
              <a:defRPr>
                <a:solidFill>
                  <a:schemeClr val="lt1"/>
                </a:solidFill>
              </a:defRPr>
            </a:lvl3pPr>
            <a:lvl4pPr indent="-228600" lvl="3" marL="1828800" algn="l">
              <a:lnSpc>
                <a:spcPct val="90000"/>
              </a:lnSpc>
              <a:spcBef>
                <a:spcPts val="500"/>
              </a:spcBef>
              <a:spcAft>
                <a:spcPts val="0"/>
              </a:spcAft>
              <a:buClr>
                <a:schemeClr val="lt1"/>
              </a:buClr>
              <a:buSzPts val="1800"/>
              <a:buNone/>
              <a:defRPr>
                <a:solidFill>
                  <a:schemeClr val="lt1"/>
                </a:solidFill>
              </a:defRPr>
            </a:lvl4pPr>
            <a:lvl5pPr indent="-228600" lvl="4" marL="2286000" algn="l">
              <a:lnSpc>
                <a:spcPct val="90000"/>
              </a:lnSpc>
              <a:spcBef>
                <a:spcPts val="500"/>
              </a:spcBef>
              <a:spcAft>
                <a:spcPts val="0"/>
              </a:spcAft>
              <a:buClr>
                <a:schemeClr val="lt1"/>
              </a:buClr>
              <a:buSzPts val="1800"/>
              <a:buNone/>
              <a:defRPr>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8" name="Google Shape;308;p88"/>
          <p:cNvSpPr/>
          <p:nvPr>
            <p:ph idx="2" type="pic"/>
          </p:nvPr>
        </p:nvSpPr>
        <p:spPr>
          <a:xfrm>
            <a:off x="6092825" y="0"/>
            <a:ext cx="6099175" cy="6858000"/>
          </a:xfrm>
          <a:prstGeom prst="rect">
            <a:avLst/>
          </a:prstGeom>
          <a:noFill/>
          <a:ln>
            <a:noFill/>
          </a:ln>
        </p:spPr>
      </p:sp>
      <p:sp>
        <p:nvSpPr>
          <p:cNvPr id="309" name="Google Shape;309;p88"/>
          <p:cNvSpPr txBox="1"/>
          <p:nvPr>
            <p:ph idx="12" type="sldNum"/>
          </p:nvPr>
        </p:nvSpPr>
        <p:spPr>
          <a:xfrm>
            <a:off x="11330940" y="6155346"/>
            <a:ext cx="365760" cy="365125"/>
          </a:xfrm>
          <a:prstGeom prst="rect">
            <a:avLst/>
          </a:prstGeom>
          <a:solidFill>
            <a:schemeClr val="lt1"/>
          </a:solidFill>
          <a:ln>
            <a:noFill/>
          </a:ln>
        </p:spPr>
        <p:txBody>
          <a:bodyPr anchorCtr="0" anchor="ctr" bIns="45700" lIns="91425" spcFirstLastPara="1" rIns="91425" wrap="square" tIns="45700">
            <a:noAutofit/>
          </a:bodyPr>
          <a:lstStyle>
            <a:lvl1pPr indent="0" lvl="0" marL="0" marR="0" algn="ctr">
              <a:spcBef>
                <a:spcPts val="0"/>
              </a:spcBef>
              <a:spcAft>
                <a:spcPts val="0"/>
              </a:spcAft>
              <a:buClr>
                <a:srgbClr val="53575A"/>
              </a:buClr>
              <a:buSzPts val="1200"/>
              <a:buFont typeface="Arial"/>
              <a:buNone/>
              <a:defRPr b="0" i="0" sz="1200" u="none" cap="none" strike="noStrike">
                <a:solidFill>
                  <a:srgbClr val="53575A"/>
                </a:solidFill>
                <a:latin typeface="Arial"/>
                <a:ea typeface="Arial"/>
                <a:cs typeface="Arial"/>
                <a:sym typeface="Arial"/>
              </a:defRPr>
            </a:lvl1pPr>
            <a:lvl2pPr indent="0" lvl="1" marL="0" marR="0" algn="ctr">
              <a:spcBef>
                <a:spcPts val="0"/>
              </a:spcBef>
              <a:spcAft>
                <a:spcPts val="0"/>
              </a:spcAft>
              <a:buClr>
                <a:srgbClr val="53575A"/>
              </a:buClr>
              <a:buSzPts val="1200"/>
              <a:buFont typeface="Arial"/>
              <a:buNone/>
              <a:defRPr b="0" i="0" sz="1200" u="none" cap="none" strike="noStrike">
                <a:solidFill>
                  <a:srgbClr val="53575A"/>
                </a:solidFill>
                <a:latin typeface="Arial"/>
                <a:ea typeface="Arial"/>
                <a:cs typeface="Arial"/>
                <a:sym typeface="Arial"/>
              </a:defRPr>
            </a:lvl2pPr>
            <a:lvl3pPr indent="0" lvl="2" marL="0" marR="0" algn="ctr">
              <a:spcBef>
                <a:spcPts val="0"/>
              </a:spcBef>
              <a:spcAft>
                <a:spcPts val="0"/>
              </a:spcAft>
              <a:buClr>
                <a:srgbClr val="53575A"/>
              </a:buClr>
              <a:buSzPts val="1200"/>
              <a:buFont typeface="Arial"/>
              <a:buNone/>
              <a:defRPr b="0" i="0" sz="1200" u="none" cap="none" strike="noStrike">
                <a:solidFill>
                  <a:srgbClr val="53575A"/>
                </a:solidFill>
                <a:latin typeface="Arial"/>
                <a:ea typeface="Arial"/>
                <a:cs typeface="Arial"/>
                <a:sym typeface="Arial"/>
              </a:defRPr>
            </a:lvl3pPr>
            <a:lvl4pPr indent="0" lvl="3" marL="0" marR="0" algn="ctr">
              <a:spcBef>
                <a:spcPts val="0"/>
              </a:spcBef>
              <a:spcAft>
                <a:spcPts val="0"/>
              </a:spcAft>
              <a:buClr>
                <a:srgbClr val="53575A"/>
              </a:buClr>
              <a:buSzPts val="1200"/>
              <a:buFont typeface="Arial"/>
              <a:buNone/>
              <a:defRPr b="0" i="0" sz="1200" u="none" cap="none" strike="noStrike">
                <a:solidFill>
                  <a:srgbClr val="53575A"/>
                </a:solidFill>
                <a:latin typeface="Arial"/>
                <a:ea typeface="Arial"/>
                <a:cs typeface="Arial"/>
                <a:sym typeface="Arial"/>
              </a:defRPr>
            </a:lvl4pPr>
            <a:lvl5pPr indent="0" lvl="4" marL="0" marR="0" algn="ctr">
              <a:spcBef>
                <a:spcPts val="0"/>
              </a:spcBef>
              <a:spcAft>
                <a:spcPts val="0"/>
              </a:spcAft>
              <a:buClr>
                <a:srgbClr val="53575A"/>
              </a:buClr>
              <a:buSzPts val="1200"/>
              <a:buFont typeface="Arial"/>
              <a:buNone/>
              <a:defRPr b="0" i="0" sz="1200" u="none" cap="none" strike="noStrike">
                <a:solidFill>
                  <a:srgbClr val="53575A"/>
                </a:solidFill>
                <a:latin typeface="Arial"/>
                <a:ea typeface="Arial"/>
                <a:cs typeface="Arial"/>
                <a:sym typeface="Arial"/>
              </a:defRPr>
            </a:lvl5pPr>
            <a:lvl6pPr indent="0" lvl="5" marL="0" marR="0" algn="ctr">
              <a:spcBef>
                <a:spcPts val="0"/>
              </a:spcBef>
              <a:spcAft>
                <a:spcPts val="0"/>
              </a:spcAft>
              <a:buClr>
                <a:srgbClr val="53575A"/>
              </a:buClr>
              <a:buSzPts val="1200"/>
              <a:buFont typeface="Arial"/>
              <a:buNone/>
              <a:defRPr b="0" i="0" sz="1200" u="none" cap="none" strike="noStrike">
                <a:solidFill>
                  <a:srgbClr val="53575A"/>
                </a:solidFill>
                <a:latin typeface="Arial"/>
                <a:ea typeface="Arial"/>
                <a:cs typeface="Arial"/>
                <a:sym typeface="Arial"/>
              </a:defRPr>
            </a:lvl6pPr>
            <a:lvl7pPr indent="0" lvl="6" marL="0" marR="0" algn="ctr">
              <a:spcBef>
                <a:spcPts val="0"/>
              </a:spcBef>
              <a:spcAft>
                <a:spcPts val="0"/>
              </a:spcAft>
              <a:buClr>
                <a:srgbClr val="53575A"/>
              </a:buClr>
              <a:buSzPts val="1200"/>
              <a:buFont typeface="Arial"/>
              <a:buNone/>
              <a:defRPr b="0" i="0" sz="1200" u="none" cap="none" strike="noStrike">
                <a:solidFill>
                  <a:srgbClr val="53575A"/>
                </a:solidFill>
                <a:latin typeface="Arial"/>
                <a:ea typeface="Arial"/>
                <a:cs typeface="Arial"/>
                <a:sym typeface="Arial"/>
              </a:defRPr>
            </a:lvl7pPr>
            <a:lvl8pPr indent="0" lvl="7" marL="0" marR="0" algn="ctr">
              <a:spcBef>
                <a:spcPts val="0"/>
              </a:spcBef>
              <a:spcAft>
                <a:spcPts val="0"/>
              </a:spcAft>
              <a:buClr>
                <a:srgbClr val="53575A"/>
              </a:buClr>
              <a:buSzPts val="1200"/>
              <a:buFont typeface="Arial"/>
              <a:buNone/>
              <a:defRPr b="0" i="0" sz="1200" u="none" cap="none" strike="noStrike">
                <a:solidFill>
                  <a:srgbClr val="53575A"/>
                </a:solidFill>
                <a:latin typeface="Arial"/>
                <a:ea typeface="Arial"/>
                <a:cs typeface="Arial"/>
                <a:sym typeface="Arial"/>
              </a:defRPr>
            </a:lvl8pPr>
            <a:lvl9pPr indent="0" lvl="8" marL="0" marR="0" algn="ctr">
              <a:spcBef>
                <a:spcPts val="0"/>
              </a:spcBef>
              <a:spcAft>
                <a:spcPts val="0"/>
              </a:spcAft>
              <a:buClr>
                <a:srgbClr val="53575A"/>
              </a:buClr>
              <a:buSzPts val="1200"/>
              <a:buFont typeface="Arial"/>
              <a:buNone/>
              <a:defRPr b="0" i="0" sz="1200" u="none" cap="none" strike="noStrike">
                <a:solidFill>
                  <a:srgbClr val="53575A"/>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howMasterSp="0">
  <p:cSld name="Section">
    <p:bg>
      <p:bgPr>
        <a:solidFill>
          <a:schemeClr val="lt1"/>
        </a:solidFill>
      </p:bgPr>
    </p:bg>
    <p:spTree>
      <p:nvGrpSpPr>
        <p:cNvPr id="310" name="Shape 310"/>
        <p:cNvGrpSpPr/>
        <p:nvPr/>
      </p:nvGrpSpPr>
      <p:grpSpPr>
        <a:xfrm>
          <a:off x="0" y="0"/>
          <a:ext cx="0" cy="0"/>
          <a:chOff x="0" y="0"/>
          <a:chExt cx="0" cy="0"/>
        </a:xfrm>
      </p:grpSpPr>
      <p:sp>
        <p:nvSpPr>
          <p:cNvPr descr="&quot;&quot;" id="311" name="Google Shape;311;p89"/>
          <p:cNvSpPr/>
          <p:nvPr/>
        </p:nvSpPr>
        <p:spPr>
          <a:xfrm>
            <a:off x="0" y="0"/>
            <a:ext cx="12192000" cy="6927574"/>
          </a:xfrm>
          <a:prstGeom prst="rect">
            <a:avLst/>
          </a:prstGeom>
          <a:solidFill>
            <a:srgbClr val="002F6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descr="&quot;&quot;" id="312" name="Google Shape;312;p89"/>
          <p:cNvSpPr/>
          <p:nvPr/>
        </p:nvSpPr>
        <p:spPr>
          <a:xfrm>
            <a:off x="1093304" y="1828800"/>
            <a:ext cx="3846444" cy="3846443"/>
          </a:xfrm>
          <a:prstGeom prst="rect">
            <a:avLst/>
          </a:prstGeom>
          <a:solidFill>
            <a:srgbClr val="FFB6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313" name="Google Shape;313;p89"/>
          <p:cNvSpPr txBox="1"/>
          <p:nvPr>
            <p:ph type="ctrTitle"/>
          </p:nvPr>
        </p:nvSpPr>
        <p:spPr>
          <a:xfrm>
            <a:off x="4939748" y="1739901"/>
            <a:ext cx="7252252" cy="1143000"/>
          </a:xfrm>
          <a:prstGeom prst="rect">
            <a:avLst/>
          </a:prstGeom>
          <a:noFill/>
          <a:ln>
            <a:noFill/>
          </a:ln>
        </p:spPr>
        <p:txBody>
          <a:bodyPr anchorCtr="0" anchor="t" bIns="45700" lIns="457200" spcFirstLastPara="1" rIns="457200" wrap="square" tIns="228600">
            <a:normAutofit/>
          </a:bodyPr>
          <a:lstStyle>
            <a:lvl1pPr lvl="0" algn="l">
              <a:lnSpc>
                <a:spcPct val="90000"/>
              </a:lnSpc>
              <a:spcBef>
                <a:spcPts val="0"/>
              </a:spcBef>
              <a:spcAft>
                <a:spcPts val="0"/>
              </a:spcAft>
              <a:buClr>
                <a:schemeClr val="lt1"/>
              </a:buClr>
              <a:buSzPts val="6000"/>
              <a:buFont typeface="Arial"/>
              <a:buNone/>
              <a:defRPr sz="6000" u="sng">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4" name="Google Shape;314;p89"/>
          <p:cNvSpPr txBox="1"/>
          <p:nvPr>
            <p:ph idx="1" type="subTitle"/>
          </p:nvPr>
        </p:nvSpPr>
        <p:spPr>
          <a:xfrm>
            <a:off x="4939748" y="2882901"/>
            <a:ext cx="7252252" cy="2108200"/>
          </a:xfrm>
          <a:prstGeom prst="rect">
            <a:avLst/>
          </a:prstGeom>
          <a:noFill/>
          <a:ln>
            <a:noFill/>
          </a:ln>
        </p:spPr>
        <p:txBody>
          <a:bodyPr anchorCtr="0" anchor="t" bIns="228600" lIns="457200" spcFirstLastPara="1" rIns="457200" wrap="square" tIns="45700">
            <a:noAutofit/>
          </a:bodyPr>
          <a:lstStyle>
            <a:lvl1pPr lvl="0" algn="l">
              <a:lnSpc>
                <a:spcPct val="90000"/>
              </a:lnSpc>
              <a:spcBef>
                <a:spcPts val="1000"/>
              </a:spcBef>
              <a:spcAft>
                <a:spcPts val="0"/>
              </a:spcAft>
              <a:buClr>
                <a:schemeClr val="lt1"/>
              </a:buClr>
              <a:buSzPts val="4400"/>
              <a:buNone/>
              <a:defRPr sz="4400">
                <a:solidFill>
                  <a:schemeClr val="lt1"/>
                </a:solidFill>
              </a:defRPr>
            </a:lvl1pPr>
            <a:lvl2pPr lvl="1" algn="ctr">
              <a:lnSpc>
                <a:spcPct val="90000"/>
              </a:lnSpc>
              <a:spcBef>
                <a:spcPts val="500"/>
              </a:spcBef>
              <a:spcAft>
                <a:spcPts val="0"/>
              </a:spcAft>
              <a:buClr>
                <a:srgbClr val="53575A"/>
              </a:buClr>
              <a:buSzPts val="2000"/>
              <a:buNone/>
              <a:defRPr sz="2000"/>
            </a:lvl2pPr>
            <a:lvl3pPr lvl="2" algn="ctr">
              <a:lnSpc>
                <a:spcPct val="90000"/>
              </a:lnSpc>
              <a:spcBef>
                <a:spcPts val="500"/>
              </a:spcBef>
              <a:spcAft>
                <a:spcPts val="0"/>
              </a:spcAft>
              <a:buClr>
                <a:srgbClr val="53575A"/>
              </a:buClr>
              <a:buSzPts val="1800"/>
              <a:buNone/>
              <a:defRPr sz="1800"/>
            </a:lvl3pPr>
            <a:lvl4pPr lvl="3" algn="ctr">
              <a:lnSpc>
                <a:spcPct val="90000"/>
              </a:lnSpc>
              <a:spcBef>
                <a:spcPts val="500"/>
              </a:spcBef>
              <a:spcAft>
                <a:spcPts val="0"/>
              </a:spcAft>
              <a:buClr>
                <a:srgbClr val="53575A"/>
              </a:buClr>
              <a:buSzPts val="1600"/>
              <a:buNone/>
              <a:defRPr sz="1600"/>
            </a:lvl4pPr>
            <a:lvl5pPr lvl="4" algn="ctr">
              <a:lnSpc>
                <a:spcPct val="90000"/>
              </a:lnSpc>
              <a:spcBef>
                <a:spcPts val="500"/>
              </a:spcBef>
              <a:spcAft>
                <a:spcPts val="0"/>
              </a:spcAft>
              <a:buClr>
                <a:srgbClr val="53575A"/>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315" name="Google Shape;315;p89"/>
          <p:cNvSpPr txBox="1"/>
          <p:nvPr>
            <p:ph idx="2" type="body"/>
          </p:nvPr>
        </p:nvSpPr>
        <p:spPr>
          <a:xfrm>
            <a:off x="4939748" y="4991100"/>
            <a:ext cx="7252252" cy="684143"/>
          </a:xfrm>
          <a:prstGeom prst="rect">
            <a:avLst/>
          </a:prstGeom>
          <a:noFill/>
          <a:ln>
            <a:noFill/>
          </a:ln>
        </p:spPr>
        <p:txBody>
          <a:bodyPr anchorCtr="0" anchor="t" bIns="228600" lIns="457200" spcFirstLastPara="1" rIns="457200" wrap="square" tIns="45700">
            <a:normAutofit/>
          </a:bodyPr>
          <a:lstStyle>
            <a:lvl1pPr indent="-228600" lvl="0" marL="457200" algn="l">
              <a:lnSpc>
                <a:spcPct val="90000"/>
              </a:lnSpc>
              <a:spcBef>
                <a:spcPts val="1000"/>
              </a:spcBef>
              <a:spcAft>
                <a:spcPts val="0"/>
              </a:spcAft>
              <a:buClr>
                <a:schemeClr val="lt1"/>
              </a:buClr>
              <a:buSzPts val="2400"/>
              <a:buNone/>
              <a:defRPr sz="2400">
                <a:solidFill>
                  <a:schemeClr val="lt1"/>
                </a:solidFill>
              </a:defRPr>
            </a:lvl1pPr>
            <a:lvl2pPr indent="-228600" lvl="1" marL="914400" algn="l">
              <a:lnSpc>
                <a:spcPct val="90000"/>
              </a:lnSpc>
              <a:spcBef>
                <a:spcPts val="500"/>
              </a:spcBef>
              <a:spcAft>
                <a:spcPts val="0"/>
              </a:spcAft>
              <a:buClr>
                <a:srgbClr val="53575A"/>
              </a:buClr>
              <a:buSzPts val="2400"/>
              <a:buNone/>
              <a:defRPr/>
            </a:lvl2pPr>
            <a:lvl3pPr indent="-228600" lvl="2" marL="1371600" algn="l">
              <a:lnSpc>
                <a:spcPct val="90000"/>
              </a:lnSpc>
              <a:spcBef>
                <a:spcPts val="500"/>
              </a:spcBef>
              <a:spcAft>
                <a:spcPts val="0"/>
              </a:spcAft>
              <a:buClr>
                <a:srgbClr val="53575A"/>
              </a:buClr>
              <a:buSzPts val="2000"/>
              <a:buNone/>
              <a:defRPr/>
            </a:lvl3pPr>
            <a:lvl4pPr indent="-228600" lvl="3" marL="1828800" algn="l">
              <a:lnSpc>
                <a:spcPct val="90000"/>
              </a:lnSpc>
              <a:spcBef>
                <a:spcPts val="500"/>
              </a:spcBef>
              <a:spcAft>
                <a:spcPts val="0"/>
              </a:spcAft>
              <a:buClr>
                <a:srgbClr val="53575A"/>
              </a:buClr>
              <a:buSzPts val="1800"/>
              <a:buNone/>
              <a:defRPr/>
            </a:lvl4pPr>
            <a:lvl5pPr indent="-228600" lvl="4" marL="2286000" algn="l">
              <a:lnSpc>
                <a:spcPct val="90000"/>
              </a:lnSpc>
              <a:spcBef>
                <a:spcPts val="500"/>
              </a:spcBef>
              <a:spcAft>
                <a:spcPts val="0"/>
              </a:spcAft>
              <a:buClr>
                <a:srgbClr val="53575A"/>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16" name="Google Shape;316;p89"/>
          <p:cNvSpPr/>
          <p:nvPr>
            <p:ph idx="3" type="pic"/>
          </p:nvPr>
        </p:nvSpPr>
        <p:spPr>
          <a:xfrm>
            <a:off x="0" y="914400"/>
            <a:ext cx="4681538" cy="4502150"/>
          </a:xfrm>
          <a:prstGeom prst="rect">
            <a:avLst/>
          </a:prstGeom>
          <a:noFill/>
          <a:ln>
            <a:noFill/>
          </a:ln>
        </p:spPr>
      </p:sp>
      <p:sp>
        <p:nvSpPr>
          <p:cNvPr id="317" name="Google Shape;317;p89"/>
          <p:cNvSpPr txBox="1"/>
          <p:nvPr>
            <p:ph idx="12" type="sldNum"/>
          </p:nvPr>
        </p:nvSpPr>
        <p:spPr>
          <a:xfrm>
            <a:off x="11330940" y="6155346"/>
            <a:ext cx="365760" cy="365125"/>
          </a:xfrm>
          <a:prstGeom prst="rect">
            <a:avLst/>
          </a:prstGeom>
          <a:solidFill>
            <a:schemeClr val="lt1"/>
          </a:solidFill>
          <a:ln>
            <a:noFill/>
          </a:ln>
        </p:spPr>
        <p:txBody>
          <a:bodyPr anchorCtr="0" anchor="ctr" bIns="45700" lIns="91425" spcFirstLastPara="1" rIns="91425" wrap="square" tIns="45700">
            <a:noAutofit/>
          </a:bodyPr>
          <a:lstStyle>
            <a:lvl1pPr indent="0" lvl="0" marL="0" marR="0" algn="ctr">
              <a:spcBef>
                <a:spcPts val="0"/>
              </a:spcBef>
              <a:spcAft>
                <a:spcPts val="0"/>
              </a:spcAft>
              <a:buClr>
                <a:srgbClr val="53575A"/>
              </a:buClr>
              <a:buSzPts val="1200"/>
              <a:buFont typeface="Arial"/>
              <a:buNone/>
              <a:defRPr b="0" i="0" sz="1200" u="none" cap="none" strike="noStrike">
                <a:solidFill>
                  <a:srgbClr val="53575A"/>
                </a:solidFill>
                <a:latin typeface="Arial"/>
                <a:ea typeface="Arial"/>
                <a:cs typeface="Arial"/>
                <a:sym typeface="Arial"/>
              </a:defRPr>
            </a:lvl1pPr>
            <a:lvl2pPr indent="0" lvl="1" marL="0" marR="0" algn="ctr">
              <a:spcBef>
                <a:spcPts val="0"/>
              </a:spcBef>
              <a:spcAft>
                <a:spcPts val="0"/>
              </a:spcAft>
              <a:buClr>
                <a:srgbClr val="53575A"/>
              </a:buClr>
              <a:buSzPts val="1200"/>
              <a:buFont typeface="Arial"/>
              <a:buNone/>
              <a:defRPr b="0" i="0" sz="1200" u="none" cap="none" strike="noStrike">
                <a:solidFill>
                  <a:srgbClr val="53575A"/>
                </a:solidFill>
                <a:latin typeface="Arial"/>
                <a:ea typeface="Arial"/>
                <a:cs typeface="Arial"/>
                <a:sym typeface="Arial"/>
              </a:defRPr>
            </a:lvl2pPr>
            <a:lvl3pPr indent="0" lvl="2" marL="0" marR="0" algn="ctr">
              <a:spcBef>
                <a:spcPts val="0"/>
              </a:spcBef>
              <a:spcAft>
                <a:spcPts val="0"/>
              </a:spcAft>
              <a:buClr>
                <a:srgbClr val="53575A"/>
              </a:buClr>
              <a:buSzPts val="1200"/>
              <a:buFont typeface="Arial"/>
              <a:buNone/>
              <a:defRPr b="0" i="0" sz="1200" u="none" cap="none" strike="noStrike">
                <a:solidFill>
                  <a:srgbClr val="53575A"/>
                </a:solidFill>
                <a:latin typeface="Arial"/>
                <a:ea typeface="Arial"/>
                <a:cs typeface="Arial"/>
                <a:sym typeface="Arial"/>
              </a:defRPr>
            </a:lvl3pPr>
            <a:lvl4pPr indent="0" lvl="3" marL="0" marR="0" algn="ctr">
              <a:spcBef>
                <a:spcPts val="0"/>
              </a:spcBef>
              <a:spcAft>
                <a:spcPts val="0"/>
              </a:spcAft>
              <a:buClr>
                <a:srgbClr val="53575A"/>
              </a:buClr>
              <a:buSzPts val="1200"/>
              <a:buFont typeface="Arial"/>
              <a:buNone/>
              <a:defRPr b="0" i="0" sz="1200" u="none" cap="none" strike="noStrike">
                <a:solidFill>
                  <a:srgbClr val="53575A"/>
                </a:solidFill>
                <a:latin typeface="Arial"/>
                <a:ea typeface="Arial"/>
                <a:cs typeface="Arial"/>
                <a:sym typeface="Arial"/>
              </a:defRPr>
            </a:lvl4pPr>
            <a:lvl5pPr indent="0" lvl="4" marL="0" marR="0" algn="ctr">
              <a:spcBef>
                <a:spcPts val="0"/>
              </a:spcBef>
              <a:spcAft>
                <a:spcPts val="0"/>
              </a:spcAft>
              <a:buClr>
                <a:srgbClr val="53575A"/>
              </a:buClr>
              <a:buSzPts val="1200"/>
              <a:buFont typeface="Arial"/>
              <a:buNone/>
              <a:defRPr b="0" i="0" sz="1200" u="none" cap="none" strike="noStrike">
                <a:solidFill>
                  <a:srgbClr val="53575A"/>
                </a:solidFill>
                <a:latin typeface="Arial"/>
                <a:ea typeface="Arial"/>
                <a:cs typeface="Arial"/>
                <a:sym typeface="Arial"/>
              </a:defRPr>
            </a:lvl5pPr>
            <a:lvl6pPr indent="0" lvl="5" marL="0" marR="0" algn="ctr">
              <a:spcBef>
                <a:spcPts val="0"/>
              </a:spcBef>
              <a:spcAft>
                <a:spcPts val="0"/>
              </a:spcAft>
              <a:buClr>
                <a:srgbClr val="53575A"/>
              </a:buClr>
              <a:buSzPts val="1200"/>
              <a:buFont typeface="Arial"/>
              <a:buNone/>
              <a:defRPr b="0" i="0" sz="1200" u="none" cap="none" strike="noStrike">
                <a:solidFill>
                  <a:srgbClr val="53575A"/>
                </a:solidFill>
                <a:latin typeface="Arial"/>
                <a:ea typeface="Arial"/>
                <a:cs typeface="Arial"/>
                <a:sym typeface="Arial"/>
              </a:defRPr>
            </a:lvl6pPr>
            <a:lvl7pPr indent="0" lvl="6" marL="0" marR="0" algn="ctr">
              <a:spcBef>
                <a:spcPts val="0"/>
              </a:spcBef>
              <a:spcAft>
                <a:spcPts val="0"/>
              </a:spcAft>
              <a:buClr>
                <a:srgbClr val="53575A"/>
              </a:buClr>
              <a:buSzPts val="1200"/>
              <a:buFont typeface="Arial"/>
              <a:buNone/>
              <a:defRPr b="0" i="0" sz="1200" u="none" cap="none" strike="noStrike">
                <a:solidFill>
                  <a:srgbClr val="53575A"/>
                </a:solidFill>
                <a:latin typeface="Arial"/>
                <a:ea typeface="Arial"/>
                <a:cs typeface="Arial"/>
                <a:sym typeface="Arial"/>
              </a:defRPr>
            </a:lvl7pPr>
            <a:lvl8pPr indent="0" lvl="7" marL="0" marR="0" algn="ctr">
              <a:spcBef>
                <a:spcPts val="0"/>
              </a:spcBef>
              <a:spcAft>
                <a:spcPts val="0"/>
              </a:spcAft>
              <a:buClr>
                <a:srgbClr val="53575A"/>
              </a:buClr>
              <a:buSzPts val="1200"/>
              <a:buFont typeface="Arial"/>
              <a:buNone/>
              <a:defRPr b="0" i="0" sz="1200" u="none" cap="none" strike="noStrike">
                <a:solidFill>
                  <a:srgbClr val="53575A"/>
                </a:solidFill>
                <a:latin typeface="Arial"/>
                <a:ea typeface="Arial"/>
                <a:cs typeface="Arial"/>
                <a:sym typeface="Arial"/>
              </a:defRPr>
            </a:lvl8pPr>
            <a:lvl9pPr indent="0" lvl="8" marL="0" marR="0" algn="ctr">
              <a:spcBef>
                <a:spcPts val="0"/>
              </a:spcBef>
              <a:spcAft>
                <a:spcPts val="0"/>
              </a:spcAft>
              <a:buClr>
                <a:srgbClr val="53575A"/>
              </a:buClr>
              <a:buSzPts val="1200"/>
              <a:buFont typeface="Arial"/>
              <a:buNone/>
              <a:defRPr b="0" i="0" sz="1200" u="none" cap="none" strike="noStrike">
                <a:solidFill>
                  <a:srgbClr val="53575A"/>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39" name="Shape 39"/>
        <p:cNvGrpSpPr/>
        <p:nvPr/>
      </p:nvGrpSpPr>
      <p:grpSpPr>
        <a:xfrm>
          <a:off x="0" y="0"/>
          <a:ext cx="0" cy="0"/>
          <a:chOff x="0" y="0"/>
          <a:chExt cx="0" cy="0"/>
        </a:xfrm>
      </p:grpSpPr>
      <p:pic>
        <p:nvPicPr>
          <p:cNvPr descr="&quot;&quot;" id="40" name="Google Shape;40;p32"/>
          <p:cNvPicPr preferRelativeResize="0"/>
          <p:nvPr/>
        </p:nvPicPr>
        <p:blipFill rotWithShape="1">
          <a:blip r:embed="rId2">
            <a:alphaModFix/>
          </a:blip>
          <a:srcRect b="7359" l="0" r="12879" t="0"/>
          <a:stretch/>
        </p:blipFill>
        <p:spPr>
          <a:xfrm>
            <a:off x="7810500" y="1041748"/>
            <a:ext cx="4381500" cy="4659045"/>
          </a:xfrm>
          <a:prstGeom prst="rect">
            <a:avLst/>
          </a:prstGeom>
          <a:noFill/>
          <a:ln>
            <a:noFill/>
          </a:ln>
        </p:spPr>
      </p:pic>
      <p:sp>
        <p:nvSpPr>
          <p:cNvPr id="41" name="Google Shape;41;p32"/>
          <p:cNvSpPr txBox="1"/>
          <p:nvPr>
            <p:ph type="title"/>
          </p:nvPr>
        </p:nvSpPr>
        <p:spPr>
          <a:xfrm>
            <a:off x="838200" y="365125"/>
            <a:ext cx="10515600" cy="1325563"/>
          </a:xfrm>
          <a:prstGeom prst="rect">
            <a:avLst/>
          </a:prstGeom>
          <a:noFill/>
          <a:ln>
            <a:noFill/>
          </a:ln>
        </p:spPr>
        <p:txBody>
          <a:bodyPr anchorCtr="0" anchor="ctr" bIns="45700" lIns="457200" spcFirstLastPara="1" rIns="457200" wrap="square" tIns="457200">
            <a:normAutofit/>
          </a:bodyPr>
          <a:lstStyle>
            <a:lvl1pPr lvl="0" algn="l">
              <a:lnSpc>
                <a:spcPct val="90000"/>
              </a:lnSpc>
              <a:spcBef>
                <a:spcPts val="0"/>
              </a:spcBef>
              <a:spcAft>
                <a:spcPts val="0"/>
              </a:spcAft>
              <a:buClr>
                <a:srgbClr val="002F6D"/>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32"/>
          <p:cNvSpPr txBox="1"/>
          <p:nvPr>
            <p:ph idx="1" type="body"/>
          </p:nvPr>
        </p:nvSpPr>
        <p:spPr>
          <a:xfrm>
            <a:off x="838200" y="1825625"/>
            <a:ext cx="10515600" cy="3654512"/>
          </a:xfrm>
          <a:prstGeom prst="rect">
            <a:avLst/>
          </a:prstGeom>
          <a:noFill/>
          <a:ln>
            <a:noFill/>
          </a:ln>
        </p:spPr>
        <p:txBody>
          <a:bodyPr anchorCtr="0" anchor="t" bIns="228600" lIns="685800" spcFirstLastPara="1" rIns="685800" wrap="square" tIns="45700">
            <a:normAutofit/>
          </a:bodyPr>
          <a:lstStyle>
            <a:lvl1pPr indent="-342900" lvl="0" marL="457200" algn="l">
              <a:lnSpc>
                <a:spcPct val="90000"/>
              </a:lnSpc>
              <a:spcBef>
                <a:spcPts val="1000"/>
              </a:spcBef>
              <a:spcAft>
                <a:spcPts val="0"/>
              </a:spcAft>
              <a:buClr>
                <a:srgbClr val="53575A"/>
              </a:buClr>
              <a:buSzPts val="1800"/>
              <a:buChar char="•"/>
              <a:defRPr/>
            </a:lvl1pPr>
            <a:lvl2pPr indent="-342900" lvl="1" marL="914400" algn="l">
              <a:lnSpc>
                <a:spcPct val="90000"/>
              </a:lnSpc>
              <a:spcBef>
                <a:spcPts val="500"/>
              </a:spcBef>
              <a:spcAft>
                <a:spcPts val="0"/>
              </a:spcAft>
              <a:buClr>
                <a:srgbClr val="53575A"/>
              </a:buClr>
              <a:buSzPts val="1800"/>
              <a:buChar char="•"/>
              <a:defRPr/>
            </a:lvl2pPr>
            <a:lvl3pPr indent="-342900" lvl="2" marL="1371600" algn="l">
              <a:lnSpc>
                <a:spcPct val="90000"/>
              </a:lnSpc>
              <a:spcBef>
                <a:spcPts val="500"/>
              </a:spcBef>
              <a:spcAft>
                <a:spcPts val="0"/>
              </a:spcAft>
              <a:buClr>
                <a:srgbClr val="53575A"/>
              </a:buClr>
              <a:buSzPts val="1800"/>
              <a:buChar char="•"/>
              <a:defRPr/>
            </a:lvl3pPr>
            <a:lvl4pPr indent="-342900" lvl="3" marL="1828800" algn="l">
              <a:lnSpc>
                <a:spcPct val="90000"/>
              </a:lnSpc>
              <a:spcBef>
                <a:spcPts val="500"/>
              </a:spcBef>
              <a:spcAft>
                <a:spcPts val="0"/>
              </a:spcAft>
              <a:buClr>
                <a:srgbClr val="53575A"/>
              </a:buClr>
              <a:buSzPts val="1800"/>
              <a:buChar char="•"/>
              <a:defRPr/>
            </a:lvl4pPr>
            <a:lvl5pPr indent="-342900" lvl="4" marL="2286000" algn="l">
              <a:lnSpc>
                <a:spcPct val="90000"/>
              </a:lnSpc>
              <a:spcBef>
                <a:spcPts val="500"/>
              </a:spcBef>
              <a:spcAft>
                <a:spcPts val="0"/>
              </a:spcAft>
              <a:buClr>
                <a:srgbClr val="53575A"/>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3" name="Google Shape;43;p32"/>
          <p:cNvSpPr txBox="1"/>
          <p:nvPr>
            <p:ph idx="12" type="sldNum"/>
          </p:nvPr>
        </p:nvSpPr>
        <p:spPr>
          <a:xfrm>
            <a:off x="11330940" y="6155346"/>
            <a:ext cx="365760" cy="365125"/>
          </a:xfrm>
          <a:prstGeom prst="rect">
            <a:avLst/>
          </a:prstGeom>
          <a:solidFill>
            <a:schemeClr val="lt1"/>
          </a:solid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53575A"/>
              </a:buClr>
              <a:buSzPts val="1200"/>
              <a:buFont typeface="Arial"/>
              <a:buNone/>
              <a:defRPr b="0" i="0" sz="1200" u="none" cap="none" strike="noStrike">
                <a:solidFill>
                  <a:srgbClr val="53575A"/>
                </a:solidFill>
                <a:latin typeface="Arial"/>
                <a:ea typeface="Arial"/>
                <a:cs typeface="Arial"/>
                <a:sym typeface="Arial"/>
              </a:defRPr>
            </a:lvl1pPr>
            <a:lvl2pPr indent="0" lvl="1" marL="0" marR="0" algn="r">
              <a:lnSpc>
                <a:spcPct val="100000"/>
              </a:lnSpc>
              <a:spcBef>
                <a:spcPts val="0"/>
              </a:spcBef>
              <a:spcAft>
                <a:spcPts val="0"/>
              </a:spcAft>
              <a:buClr>
                <a:srgbClr val="53575A"/>
              </a:buClr>
              <a:buSzPts val="1200"/>
              <a:buFont typeface="Arial"/>
              <a:buNone/>
              <a:defRPr b="0" i="0" sz="1200" u="none" cap="none" strike="noStrike">
                <a:solidFill>
                  <a:srgbClr val="53575A"/>
                </a:solidFill>
                <a:latin typeface="Arial"/>
                <a:ea typeface="Arial"/>
                <a:cs typeface="Arial"/>
                <a:sym typeface="Arial"/>
              </a:defRPr>
            </a:lvl2pPr>
            <a:lvl3pPr indent="0" lvl="2" marL="0" marR="0" algn="r">
              <a:lnSpc>
                <a:spcPct val="100000"/>
              </a:lnSpc>
              <a:spcBef>
                <a:spcPts val="0"/>
              </a:spcBef>
              <a:spcAft>
                <a:spcPts val="0"/>
              </a:spcAft>
              <a:buClr>
                <a:srgbClr val="53575A"/>
              </a:buClr>
              <a:buSzPts val="1200"/>
              <a:buFont typeface="Arial"/>
              <a:buNone/>
              <a:defRPr b="0" i="0" sz="1200" u="none" cap="none" strike="noStrike">
                <a:solidFill>
                  <a:srgbClr val="53575A"/>
                </a:solidFill>
                <a:latin typeface="Arial"/>
                <a:ea typeface="Arial"/>
                <a:cs typeface="Arial"/>
                <a:sym typeface="Arial"/>
              </a:defRPr>
            </a:lvl3pPr>
            <a:lvl4pPr indent="0" lvl="3" marL="0" marR="0" algn="r">
              <a:lnSpc>
                <a:spcPct val="100000"/>
              </a:lnSpc>
              <a:spcBef>
                <a:spcPts val="0"/>
              </a:spcBef>
              <a:spcAft>
                <a:spcPts val="0"/>
              </a:spcAft>
              <a:buClr>
                <a:srgbClr val="53575A"/>
              </a:buClr>
              <a:buSzPts val="1200"/>
              <a:buFont typeface="Arial"/>
              <a:buNone/>
              <a:defRPr b="0" i="0" sz="1200" u="none" cap="none" strike="noStrike">
                <a:solidFill>
                  <a:srgbClr val="53575A"/>
                </a:solidFill>
                <a:latin typeface="Arial"/>
                <a:ea typeface="Arial"/>
                <a:cs typeface="Arial"/>
                <a:sym typeface="Arial"/>
              </a:defRPr>
            </a:lvl4pPr>
            <a:lvl5pPr indent="0" lvl="4" marL="0" marR="0" algn="r">
              <a:lnSpc>
                <a:spcPct val="100000"/>
              </a:lnSpc>
              <a:spcBef>
                <a:spcPts val="0"/>
              </a:spcBef>
              <a:spcAft>
                <a:spcPts val="0"/>
              </a:spcAft>
              <a:buClr>
                <a:srgbClr val="53575A"/>
              </a:buClr>
              <a:buSzPts val="1200"/>
              <a:buFont typeface="Arial"/>
              <a:buNone/>
              <a:defRPr b="0" i="0" sz="1200" u="none" cap="none" strike="noStrike">
                <a:solidFill>
                  <a:srgbClr val="53575A"/>
                </a:solidFill>
                <a:latin typeface="Arial"/>
                <a:ea typeface="Arial"/>
                <a:cs typeface="Arial"/>
                <a:sym typeface="Arial"/>
              </a:defRPr>
            </a:lvl5pPr>
            <a:lvl6pPr indent="0" lvl="5" marL="0" marR="0" algn="r">
              <a:lnSpc>
                <a:spcPct val="100000"/>
              </a:lnSpc>
              <a:spcBef>
                <a:spcPts val="0"/>
              </a:spcBef>
              <a:spcAft>
                <a:spcPts val="0"/>
              </a:spcAft>
              <a:buClr>
                <a:srgbClr val="53575A"/>
              </a:buClr>
              <a:buSzPts val="1200"/>
              <a:buFont typeface="Arial"/>
              <a:buNone/>
              <a:defRPr b="0" i="0" sz="1200" u="none" cap="none" strike="noStrike">
                <a:solidFill>
                  <a:srgbClr val="53575A"/>
                </a:solidFill>
                <a:latin typeface="Arial"/>
                <a:ea typeface="Arial"/>
                <a:cs typeface="Arial"/>
                <a:sym typeface="Arial"/>
              </a:defRPr>
            </a:lvl6pPr>
            <a:lvl7pPr indent="0" lvl="6" marL="0" marR="0" algn="r">
              <a:lnSpc>
                <a:spcPct val="100000"/>
              </a:lnSpc>
              <a:spcBef>
                <a:spcPts val="0"/>
              </a:spcBef>
              <a:spcAft>
                <a:spcPts val="0"/>
              </a:spcAft>
              <a:buClr>
                <a:srgbClr val="53575A"/>
              </a:buClr>
              <a:buSzPts val="1200"/>
              <a:buFont typeface="Arial"/>
              <a:buNone/>
              <a:defRPr b="0" i="0" sz="1200" u="none" cap="none" strike="noStrike">
                <a:solidFill>
                  <a:srgbClr val="53575A"/>
                </a:solidFill>
                <a:latin typeface="Arial"/>
                <a:ea typeface="Arial"/>
                <a:cs typeface="Arial"/>
                <a:sym typeface="Arial"/>
              </a:defRPr>
            </a:lvl7pPr>
            <a:lvl8pPr indent="0" lvl="7" marL="0" marR="0" algn="r">
              <a:lnSpc>
                <a:spcPct val="100000"/>
              </a:lnSpc>
              <a:spcBef>
                <a:spcPts val="0"/>
              </a:spcBef>
              <a:spcAft>
                <a:spcPts val="0"/>
              </a:spcAft>
              <a:buClr>
                <a:srgbClr val="53575A"/>
              </a:buClr>
              <a:buSzPts val="1200"/>
              <a:buFont typeface="Arial"/>
              <a:buNone/>
              <a:defRPr b="0" i="0" sz="1200" u="none" cap="none" strike="noStrike">
                <a:solidFill>
                  <a:srgbClr val="53575A"/>
                </a:solidFill>
                <a:latin typeface="Arial"/>
                <a:ea typeface="Arial"/>
                <a:cs typeface="Arial"/>
                <a:sym typeface="Arial"/>
              </a:defRPr>
            </a:lvl8pPr>
            <a:lvl9pPr indent="0" lvl="8" marL="0" marR="0" algn="r">
              <a:lnSpc>
                <a:spcPct val="100000"/>
              </a:lnSpc>
              <a:spcBef>
                <a:spcPts val="0"/>
              </a:spcBef>
              <a:spcAft>
                <a:spcPts val="0"/>
              </a:spcAft>
              <a:buClr>
                <a:srgbClr val="53575A"/>
              </a:buClr>
              <a:buSzPts val="1200"/>
              <a:buFont typeface="Arial"/>
              <a:buNone/>
              <a:defRPr b="0" i="0" sz="1200" u="none" cap="none" strike="noStrike">
                <a:solidFill>
                  <a:srgbClr val="53575A"/>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Only One Over Two">
  <p:cSld name="Text Only One Over Two">
    <p:spTree>
      <p:nvGrpSpPr>
        <p:cNvPr id="318" name="Shape 318"/>
        <p:cNvGrpSpPr/>
        <p:nvPr/>
      </p:nvGrpSpPr>
      <p:grpSpPr>
        <a:xfrm>
          <a:off x="0" y="0"/>
          <a:ext cx="0" cy="0"/>
          <a:chOff x="0" y="0"/>
          <a:chExt cx="0" cy="0"/>
        </a:xfrm>
      </p:grpSpPr>
      <p:pic>
        <p:nvPicPr>
          <p:cNvPr descr="&quot;&quot;" id="319" name="Google Shape;319;p90"/>
          <p:cNvPicPr preferRelativeResize="0"/>
          <p:nvPr/>
        </p:nvPicPr>
        <p:blipFill rotWithShape="1">
          <a:blip r:embed="rId2">
            <a:alphaModFix/>
          </a:blip>
          <a:srcRect b="-1364" l="0" r="12879" t="1"/>
          <a:stretch/>
        </p:blipFill>
        <p:spPr>
          <a:xfrm>
            <a:off x="7810500" y="1041748"/>
            <a:ext cx="4381500" cy="5097795"/>
          </a:xfrm>
          <a:prstGeom prst="rect">
            <a:avLst/>
          </a:prstGeom>
          <a:noFill/>
          <a:ln>
            <a:noFill/>
          </a:ln>
        </p:spPr>
      </p:pic>
      <p:sp>
        <p:nvSpPr>
          <p:cNvPr id="320" name="Google Shape;320;p90"/>
          <p:cNvSpPr txBox="1"/>
          <p:nvPr>
            <p:ph type="title"/>
          </p:nvPr>
        </p:nvSpPr>
        <p:spPr>
          <a:xfrm>
            <a:off x="0" y="1"/>
            <a:ext cx="12192000" cy="1371600"/>
          </a:xfrm>
          <a:prstGeom prst="rect">
            <a:avLst/>
          </a:prstGeom>
          <a:noFill/>
          <a:ln>
            <a:noFill/>
          </a:ln>
        </p:spPr>
        <p:txBody>
          <a:bodyPr anchorCtr="0" anchor="t" bIns="45700" lIns="457200" spcFirstLastPara="1" rIns="457200" wrap="square" tIns="457200">
            <a:normAutofit/>
          </a:bodyPr>
          <a:lstStyle>
            <a:lvl1pPr lvl="0" algn="l">
              <a:lnSpc>
                <a:spcPct val="90000"/>
              </a:lnSpc>
              <a:spcBef>
                <a:spcPts val="0"/>
              </a:spcBef>
              <a:spcAft>
                <a:spcPts val="0"/>
              </a:spcAft>
              <a:buClr>
                <a:srgbClr val="002F6D"/>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1" name="Google Shape;321;p90"/>
          <p:cNvSpPr txBox="1"/>
          <p:nvPr>
            <p:ph idx="1" type="body"/>
          </p:nvPr>
        </p:nvSpPr>
        <p:spPr>
          <a:xfrm>
            <a:off x="0" y="1371600"/>
            <a:ext cx="12192000" cy="1006475"/>
          </a:xfrm>
          <a:prstGeom prst="rect">
            <a:avLst/>
          </a:prstGeom>
          <a:noFill/>
          <a:ln>
            <a:noFill/>
          </a:ln>
        </p:spPr>
        <p:txBody>
          <a:bodyPr anchorCtr="0" anchor="t" bIns="228600" lIns="685800" spcFirstLastPara="1" rIns="685800" wrap="square" tIns="45700">
            <a:normAutofit/>
          </a:bodyPr>
          <a:lstStyle>
            <a:lvl1pPr indent="-228600" lvl="0" marL="457200" algn="l">
              <a:lnSpc>
                <a:spcPct val="90000"/>
              </a:lnSpc>
              <a:spcBef>
                <a:spcPts val="1000"/>
              </a:spcBef>
              <a:spcAft>
                <a:spcPts val="0"/>
              </a:spcAft>
              <a:buClr>
                <a:srgbClr val="53575A"/>
              </a:buClr>
              <a:buSzPts val="2800"/>
              <a:buNone/>
              <a:defRPr/>
            </a:lvl1pPr>
            <a:lvl2pPr indent="-342900" lvl="1" marL="914400" algn="l">
              <a:lnSpc>
                <a:spcPct val="90000"/>
              </a:lnSpc>
              <a:spcBef>
                <a:spcPts val="500"/>
              </a:spcBef>
              <a:spcAft>
                <a:spcPts val="0"/>
              </a:spcAft>
              <a:buClr>
                <a:srgbClr val="53575A"/>
              </a:buClr>
              <a:buSzPts val="1800"/>
              <a:buChar char="•"/>
              <a:defRPr/>
            </a:lvl2pPr>
            <a:lvl3pPr indent="-342900" lvl="2" marL="1371600" algn="l">
              <a:lnSpc>
                <a:spcPct val="90000"/>
              </a:lnSpc>
              <a:spcBef>
                <a:spcPts val="500"/>
              </a:spcBef>
              <a:spcAft>
                <a:spcPts val="0"/>
              </a:spcAft>
              <a:buClr>
                <a:srgbClr val="53575A"/>
              </a:buClr>
              <a:buSzPts val="1800"/>
              <a:buChar char="•"/>
              <a:defRPr/>
            </a:lvl3pPr>
            <a:lvl4pPr indent="-342900" lvl="3" marL="1828800" algn="l">
              <a:lnSpc>
                <a:spcPct val="90000"/>
              </a:lnSpc>
              <a:spcBef>
                <a:spcPts val="500"/>
              </a:spcBef>
              <a:spcAft>
                <a:spcPts val="0"/>
              </a:spcAft>
              <a:buClr>
                <a:srgbClr val="53575A"/>
              </a:buClr>
              <a:buSzPts val="1800"/>
              <a:buChar char="•"/>
              <a:defRPr/>
            </a:lvl4pPr>
            <a:lvl5pPr indent="-342900" lvl="4" marL="2286000" algn="l">
              <a:lnSpc>
                <a:spcPct val="90000"/>
              </a:lnSpc>
              <a:spcBef>
                <a:spcPts val="500"/>
              </a:spcBef>
              <a:spcAft>
                <a:spcPts val="0"/>
              </a:spcAft>
              <a:buClr>
                <a:srgbClr val="53575A"/>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2" name="Google Shape;322;p90"/>
          <p:cNvSpPr txBox="1"/>
          <p:nvPr>
            <p:ph idx="2" type="body"/>
          </p:nvPr>
        </p:nvSpPr>
        <p:spPr>
          <a:xfrm>
            <a:off x="0" y="2378075"/>
            <a:ext cx="6065838" cy="3473450"/>
          </a:xfrm>
          <a:prstGeom prst="rect">
            <a:avLst/>
          </a:prstGeom>
          <a:noFill/>
          <a:ln>
            <a:noFill/>
          </a:ln>
        </p:spPr>
        <p:txBody>
          <a:bodyPr anchorCtr="0" anchor="t" bIns="228600" lIns="685800" spcFirstLastPara="1" rIns="685800" wrap="square" tIns="45700">
            <a:normAutofit/>
          </a:bodyPr>
          <a:lstStyle>
            <a:lvl1pPr indent="-342900" lvl="0" marL="457200" algn="l">
              <a:lnSpc>
                <a:spcPct val="90000"/>
              </a:lnSpc>
              <a:spcBef>
                <a:spcPts val="1000"/>
              </a:spcBef>
              <a:spcAft>
                <a:spcPts val="0"/>
              </a:spcAft>
              <a:buClr>
                <a:srgbClr val="53575A"/>
              </a:buClr>
              <a:buSzPts val="1800"/>
              <a:buChar char="•"/>
              <a:defRPr/>
            </a:lvl1pPr>
            <a:lvl2pPr indent="-342900" lvl="1" marL="914400" algn="l">
              <a:lnSpc>
                <a:spcPct val="90000"/>
              </a:lnSpc>
              <a:spcBef>
                <a:spcPts val="500"/>
              </a:spcBef>
              <a:spcAft>
                <a:spcPts val="0"/>
              </a:spcAft>
              <a:buClr>
                <a:srgbClr val="53575A"/>
              </a:buClr>
              <a:buSzPts val="1800"/>
              <a:buChar char="•"/>
              <a:defRPr/>
            </a:lvl2pPr>
            <a:lvl3pPr indent="-342900" lvl="2" marL="1371600" algn="l">
              <a:lnSpc>
                <a:spcPct val="90000"/>
              </a:lnSpc>
              <a:spcBef>
                <a:spcPts val="500"/>
              </a:spcBef>
              <a:spcAft>
                <a:spcPts val="0"/>
              </a:spcAft>
              <a:buClr>
                <a:srgbClr val="53575A"/>
              </a:buClr>
              <a:buSzPts val="1800"/>
              <a:buChar char="•"/>
              <a:defRPr/>
            </a:lvl3pPr>
            <a:lvl4pPr indent="-342900" lvl="3" marL="1828800" algn="l">
              <a:lnSpc>
                <a:spcPct val="90000"/>
              </a:lnSpc>
              <a:spcBef>
                <a:spcPts val="500"/>
              </a:spcBef>
              <a:spcAft>
                <a:spcPts val="0"/>
              </a:spcAft>
              <a:buClr>
                <a:srgbClr val="53575A"/>
              </a:buClr>
              <a:buSzPts val="1800"/>
              <a:buChar char="•"/>
              <a:defRPr/>
            </a:lvl4pPr>
            <a:lvl5pPr indent="-342900" lvl="4" marL="2286000" algn="l">
              <a:lnSpc>
                <a:spcPct val="90000"/>
              </a:lnSpc>
              <a:spcBef>
                <a:spcPts val="500"/>
              </a:spcBef>
              <a:spcAft>
                <a:spcPts val="0"/>
              </a:spcAft>
              <a:buClr>
                <a:srgbClr val="53575A"/>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3" name="Google Shape;323;p90"/>
          <p:cNvSpPr txBox="1"/>
          <p:nvPr>
            <p:ph idx="3" type="body"/>
          </p:nvPr>
        </p:nvSpPr>
        <p:spPr>
          <a:xfrm>
            <a:off x="6065838" y="2378075"/>
            <a:ext cx="6126162" cy="3473450"/>
          </a:xfrm>
          <a:prstGeom prst="rect">
            <a:avLst/>
          </a:prstGeom>
          <a:noFill/>
          <a:ln>
            <a:noFill/>
          </a:ln>
        </p:spPr>
        <p:txBody>
          <a:bodyPr anchorCtr="0" anchor="t" bIns="228600" lIns="685800" spcFirstLastPara="1" rIns="685800" wrap="square" tIns="45700">
            <a:normAutofit/>
          </a:bodyPr>
          <a:lstStyle>
            <a:lvl1pPr indent="-342900" lvl="0" marL="457200" algn="l">
              <a:lnSpc>
                <a:spcPct val="90000"/>
              </a:lnSpc>
              <a:spcBef>
                <a:spcPts val="1000"/>
              </a:spcBef>
              <a:spcAft>
                <a:spcPts val="0"/>
              </a:spcAft>
              <a:buClr>
                <a:srgbClr val="53575A"/>
              </a:buClr>
              <a:buSzPts val="1800"/>
              <a:buChar char="•"/>
              <a:defRPr/>
            </a:lvl1pPr>
            <a:lvl2pPr indent="-342900" lvl="1" marL="914400" algn="l">
              <a:lnSpc>
                <a:spcPct val="90000"/>
              </a:lnSpc>
              <a:spcBef>
                <a:spcPts val="500"/>
              </a:spcBef>
              <a:spcAft>
                <a:spcPts val="0"/>
              </a:spcAft>
              <a:buClr>
                <a:srgbClr val="53575A"/>
              </a:buClr>
              <a:buSzPts val="1800"/>
              <a:buChar char="•"/>
              <a:defRPr/>
            </a:lvl2pPr>
            <a:lvl3pPr indent="-342900" lvl="2" marL="1371600" algn="l">
              <a:lnSpc>
                <a:spcPct val="90000"/>
              </a:lnSpc>
              <a:spcBef>
                <a:spcPts val="500"/>
              </a:spcBef>
              <a:spcAft>
                <a:spcPts val="0"/>
              </a:spcAft>
              <a:buClr>
                <a:srgbClr val="53575A"/>
              </a:buClr>
              <a:buSzPts val="1800"/>
              <a:buChar char="•"/>
              <a:defRPr/>
            </a:lvl3pPr>
            <a:lvl4pPr indent="-342900" lvl="3" marL="1828800" algn="l">
              <a:lnSpc>
                <a:spcPct val="90000"/>
              </a:lnSpc>
              <a:spcBef>
                <a:spcPts val="500"/>
              </a:spcBef>
              <a:spcAft>
                <a:spcPts val="0"/>
              </a:spcAft>
              <a:buClr>
                <a:srgbClr val="53575A"/>
              </a:buClr>
              <a:buSzPts val="1800"/>
              <a:buChar char="•"/>
              <a:defRPr/>
            </a:lvl4pPr>
            <a:lvl5pPr indent="-342900" lvl="4" marL="2286000" algn="l">
              <a:lnSpc>
                <a:spcPct val="90000"/>
              </a:lnSpc>
              <a:spcBef>
                <a:spcPts val="500"/>
              </a:spcBef>
              <a:spcAft>
                <a:spcPts val="0"/>
              </a:spcAft>
              <a:buClr>
                <a:srgbClr val="53575A"/>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4" name="Google Shape;324;p90"/>
          <p:cNvSpPr txBox="1"/>
          <p:nvPr>
            <p:ph idx="12" type="sldNum"/>
          </p:nvPr>
        </p:nvSpPr>
        <p:spPr>
          <a:xfrm>
            <a:off x="11330940" y="6155346"/>
            <a:ext cx="365760" cy="365125"/>
          </a:xfrm>
          <a:prstGeom prst="rect">
            <a:avLst/>
          </a:prstGeom>
          <a:solidFill>
            <a:schemeClr val="lt1"/>
          </a:solidFill>
          <a:ln>
            <a:noFill/>
          </a:ln>
        </p:spPr>
        <p:txBody>
          <a:bodyPr anchorCtr="0" anchor="ctr" bIns="45700" lIns="91425" spcFirstLastPara="1" rIns="91425" wrap="square" tIns="45700">
            <a:noAutofit/>
          </a:bodyPr>
          <a:lstStyle>
            <a:lvl1pPr indent="0" lvl="0" marL="0" marR="0" algn="ctr">
              <a:spcBef>
                <a:spcPts val="0"/>
              </a:spcBef>
              <a:spcAft>
                <a:spcPts val="0"/>
              </a:spcAft>
              <a:buClr>
                <a:srgbClr val="53575A"/>
              </a:buClr>
              <a:buSzPts val="1200"/>
              <a:buFont typeface="Arial"/>
              <a:buNone/>
              <a:defRPr b="0" i="0" sz="1200" u="none" cap="none" strike="noStrike">
                <a:solidFill>
                  <a:srgbClr val="53575A"/>
                </a:solidFill>
                <a:latin typeface="Arial"/>
                <a:ea typeface="Arial"/>
                <a:cs typeface="Arial"/>
                <a:sym typeface="Arial"/>
              </a:defRPr>
            </a:lvl1pPr>
            <a:lvl2pPr indent="0" lvl="1" marL="0" marR="0" algn="ctr">
              <a:spcBef>
                <a:spcPts val="0"/>
              </a:spcBef>
              <a:spcAft>
                <a:spcPts val="0"/>
              </a:spcAft>
              <a:buClr>
                <a:srgbClr val="53575A"/>
              </a:buClr>
              <a:buSzPts val="1200"/>
              <a:buFont typeface="Arial"/>
              <a:buNone/>
              <a:defRPr b="0" i="0" sz="1200" u="none" cap="none" strike="noStrike">
                <a:solidFill>
                  <a:srgbClr val="53575A"/>
                </a:solidFill>
                <a:latin typeface="Arial"/>
                <a:ea typeface="Arial"/>
                <a:cs typeface="Arial"/>
                <a:sym typeface="Arial"/>
              </a:defRPr>
            </a:lvl2pPr>
            <a:lvl3pPr indent="0" lvl="2" marL="0" marR="0" algn="ctr">
              <a:spcBef>
                <a:spcPts val="0"/>
              </a:spcBef>
              <a:spcAft>
                <a:spcPts val="0"/>
              </a:spcAft>
              <a:buClr>
                <a:srgbClr val="53575A"/>
              </a:buClr>
              <a:buSzPts val="1200"/>
              <a:buFont typeface="Arial"/>
              <a:buNone/>
              <a:defRPr b="0" i="0" sz="1200" u="none" cap="none" strike="noStrike">
                <a:solidFill>
                  <a:srgbClr val="53575A"/>
                </a:solidFill>
                <a:latin typeface="Arial"/>
                <a:ea typeface="Arial"/>
                <a:cs typeface="Arial"/>
                <a:sym typeface="Arial"/>
              </a:defRPr>
            </a:lvl3pPr>
            <a:lvl4pPr indent="0" lvl="3" marL="0" marR="0" algn="ctr">
              <a:spcBef>
                <a:spcPts val="0"/>
              </a:spcBef>
              <a:spcAft>
                <a:spcPts val="0"/>
              </a:spcAft>
              <a:buClr>
                <a:srgbClr val="53575A"/>
              </a:buClr>
              <a:buSzPts val="1200"/>
              <a:buFont typeface="Arial"/>
              <a:buNone/>
              <a:defRPr b="0" i="0" sz="1200" u="none" cap="none" strike="noStrike">
                <a:solidFill>
                  <a:srgbClr val="53575A"/>
                </a:solidFill>
                <a:latin typeface="Arial"/>
                <a:ea typeface="Arial"/>
                <a:cs typeface="Arial"/>
                <a:sym typeface="Arial"/>
              </a:defRPr>
            </a:lvl4pPr>
            <a:lvl5pPr indent="0" lvl="4" marL="0" marR="0" algn="ctr">
              <a:spcBef>
                <a:spcPts val="0"/>
              </a:spcBef>
              <a:spcAft>
                <a:spcPts val="0"/>
              </a:spcAft>
              <a:buClr>
                <a:srgbClr val="53575A"/>
              </a:buClr>
              <a:buSzPts val="1200"/>
              <a:buFont typeface="Arial"/>
              <a:buNone/>
              <a:defRPr b="0" i="0" sz="1200" u="none" cap="none" strike="noStrike">
                <a:solidFill>
                  <a:srgbClr val="53575A"/>
                </a:solidFill>
                <a:latin typeface="Arial"/>
                <a:ea typeface="Arial"/>
                <a:cs typeface="Arial"/>
                <a:sym typeface="Arial"/>
              </a:defRPr>
            </a:lvl5pPr>
            <a:lvl6pPr indent="0" lvl="5" marL="0" marR="0" algn="ctr">
              <a:spcBef>
                <a:spcPts val="0"/>
              </a:spcBef>
              <a:spcAft>
                <a:spcPts val="0"/>
              </a:spcAft>
              <a:buClr>
                <a:srgbClr val="53575A"/>
              </a:buClr>
              <a:buSzPts val="1200"/>
              <a:buFont typeface="Arial"/>
              <a:buNone/>
              <a:defRPr b="0" i="0" sz="1200" u="none" cap="none" strike="noStrike">
                <a:solidFill>
                  <a:srgbClr val="53575A"/>
                </a:solidFill>
                <a:latin typeface="Arial"/>
                <a:ea typeface="Arial"/>
                <a:cs typeface="Arial"/>
                <a:sym typeface="Arial"/>
              </a:defRPr>
            </a:lvl6pPr>
            <a:lvl7pPr indent="0" lvl="6" marL="0" marR="0" algn="ctr">
              <a:spcBef>
                <a:spcPts val="0"/>
              </a:spcBef>
              <a:spcAft>
                <a:spcPts val="0"/>
              </a:spcAft>
              <a:buClr>
                <a:srgbClr val="53575A"/>
              </a:buClr>
              <a:buSzPts val="1200"/>
              <a:buFont typeface="Arial"/>
              <a:buNone/>
              <a:defRPr b="0" i="0" sz="1200" u="none" cap="none" strike="noStrike">
                <a:solidFill>
                  <a:srgbClr val="53575A"/>
                </a:solidFill>
                <a:latin typeface="Arial"/>
                <a:ea typeface="Arial"/>
                <a:cs typeface="Arial"/>
                <a:sym typeface="Arial"/>
              </a:defRPr>
            </a:lvl7pPr>
            <a:lvl8pPr indent="0" lvl="7" marL="0" marR="0" algn="ctr">
              <a:spcBef>
                <a:spcPts val="0"/>
              </a:spcBef>
              <a:spcAft>
                <a:spcPts val="0"/>
              </a:spcAft>
              <a:buClr>
                <a:srgbClr val="53575A"/>
              </a:buClr>
              <a:buSzPts val="1200"/>
              <a:buFont typeface="Arial"/>
              <a:buNone/>
              <a:defRPr b="0" i="0" sz="1200" u="none" cap="none" strike="noStrike">
                <a:solidFill>
                  <a:srgbClr val="53575A"/>
                </a:solidFill>
                <a:latin typeface="Arial"/>
                <a:ea typeface="Arial"/>
                <a:cs typeface="Arial"/>
                <a:sym typeface="Arial"/>
              </a:defRPr>
            </a:lvl8pPr>
            <a:lvl9pPr indent="0" lvl="8" marL="0" marR="0" algn="ctr">
              <a:spcBef>
                <a:spcPts val="0"/>
              </a:spcBef>
              <a:spcAft>
                <a:spcPts val="0"/>
              </a:spcAft>
              <a:buClr>
                <a:srgbClr val="53575A"/>
              </a:buClr>
              <a:buSzPts val="1200"/>
              <a:buFont typeface="Arial"/>
              <a:buNone/>
              <a:defRPr b="0" i="0" sz="1200" u="none" cap="none" strike="noStrike">
                <a:solidFill>
                  <a:srgbClr val="53575A"/>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 Large Content Right">
  <p:cSld name="Text / Large Content Right">
    <p:spTree>
      <p:nvGrpSpPr>
        <p:cNvPr id="325" name="Shape 325"/>
        <p:cNvGrpSpPr/>
        <p:nvPr/>
      </p:nvGrpSpPr>
      <p:grpSpPr>
        <a:xfrm>
          <a:off x="0" y="0"/>
          <a:ext cx="0" cy="0"/>
          <a:chOff x="0" y="0"/>
          <a:chExt cx="0" cy="0"/>
        </a:xfrm>
      </p:grpSpPr>
      <p:sp>
        <p:nvSpPr>
          <p:cNvPr id="326" name="Google Shape;326;p91"/>
          <p:cNvSpPr txBox="1"/>
          <p:nvPr>
            <p:ph type="title"/>
          </p:nvPr>
        </p:nvSpPr>
        <p:spPr>
          <a:xfrm>
            <a:off x="0" y="-1"/>
            <a:ext cx="6126480" cy="1825625"/>
          </a:xfrm>
          <a:prstGeom prst="rect">
            <a:avLst/>
          </a:prstGeom>
          <a:noFill/>
          <a:ln>
            <a:noFill/>
          </a:ln>
        </p:spPr>
        <p:txBody>
          <a:bodyPr anchorCtr="0" anchor="t" bIns="228600" lIns="457200" spcFirstLastPara="1" rIns="228600" wrap="square" tIns="457200">
            <a:normAutofit/>
          </a:bodyPr>
          <a:lstStyle>
            <a:lvl1pPr lvl="0" algn="l">
              <a:lnSpc>
                <a:spcPct val="90000"/>
              </a:lnSpc>
              <a:spcBef>
                <a:spcPts val="0"/>
              </a:spcBef>
              <a:spcAft>
                <a:spcPts val="0"/>
              </a:spcAft>
              <a:buClr>
                <a:srgbClr val="002F6D"/>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7" name="Google Shape;327;p91"/>
          <p:cNvSpPr txBox="1"/>
          <p:nvPr>
            <p:ph idx="1" type="body"/>
          </p:nvPr>
        </p:nvSpPr>
        <p:spPr>
          <a:xfrm>
            <a:off x="0" y="1825625"/>
            <a:ext cx="6126163" cy="4156075"/>
          </a:xfrm>
          <a:prstGeom prst="rect">
            <a:avLst/>
          </a:prstGeom>
          <a:noFill/>
          <a:ln>
            <a:noFill/>
          </a:ln>
        </p:spPr>
        <p:txBody>
          <a:bodyPr anchorCtr="0" anchor="t" bIns="228600" lIns="685800" spcFirstLastPara="1" rIns="685800" wrap="square" tIns="45700">
            <a:normAutofit/>
          </a:bodyPr>
          <a:lstStyle>
            <a:lvl1pPr indent="-342900" lvl="0" marL="457200" algn="l">
              <a:lnSpc>
                <a:spcPct val="90000"/>
              </a:lnSpc>
              <a:spcBef>
                <a:spcPts val="1000"/>
              </a:spcBef>
              <a:spcAft>
                <a:spcPts val="0"/>
              </a:spcAft>
              <a:buClr>
                <a:srgbClr val="53575A"/>
              </a:buClr>
              <a:buSzPts val="1800"/>
              <a:buChar char="•"/>
              <a:defRPr/>
            </a:lvl1pPr>
            <a:lvl2pPr indent="-342900" lvl="1" marL="914400" algn="l">
              <a:lnSpc>
                <a:spcPct val="90000"/>
              </a:lnSpc>
              <a:spcBef>
                <a:spcPts val="500"/>
              </a:spcBef>
              <a:spcAft>
                <a:spcPts val="0"/>
              </a:spcAft>
              <a:buClr>
                <a:srgbClr val="53575A"/>
              </a:buClr>
              <a:buSzPts val="1800"/>
              <a:buChar char="•"/>
              <a:defRPr/>
            </a:lvl2pPr>
            <a:lvl3pPr indent="-342900" lvl="2" marL="1371600" algn="l">
              <a:lnSpc>
                <a:spcPct val="90000"/>
              </a:lnSpc>
              <a:spcBef>
                <a:spcPts val="500"/>
              </a:spcBef>
              <a:spcAft>
                <a:spcPts val="0"/>
              </a:spcAft>
              <a:buClr>
                <a:srgbClr val="53575A"/>
              </a:buClr>
              <a:buSzPts val="1800"/>
              <a:buChar char="•"/>
              <a:defRPr/>
            </a:lvl3pPr>
            <a:lvl4pPr indent="-342900" lvl="3" marL="1828800" algn="l">
              <a:lnSpc>
                <a:spcPct val="90000"/>
              </a:lnSpc>
              <a:spcBef>
                <a:spcPts val="500"/>
              </a:spcBef>
              <a:spcAft>
                <a:spcPts val="0"/>
              </a:spcAft>
              <a:buClr>
                <a:srgbClr val="53575A"/>
              </a:buClr>
              <a:buSzPts val="1800"/>
              <a:buChar char="•"/>
              <a:defRPr/>
            </a:lvl4pPr>
            <a:lvl5pPr indent="-342900" lvl="4" marL="2286000" algn="l">
              <a:lnSpc>
                <a:spcPct val="90000"/>
              </a:lnSpc>
              <a:spcBef>
                <a:spcPts val="500"/>
              </a:spcBef>
              <a:spcAft>
                <a:spcPts val="0"/>
              </a:spcAft>
              <a:buClr>
                <a:srgbClr val="53575A"/>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8" name="Google Shape;328;p91"/>
          <p:cNvSpPr txBox="1"/>
          <p:nvPr>
            <p:ph idx="2" type="body"/>
          </p:nvPr>
        </p:nvSpPr>
        <p:spPr>
          <a:xfrm>
            <a:off x="6126163" y="495300"/>
            <a:ext cx="5486400" cy="5486400"/>
          </a:xfrm>
          <a:prstGeom prst="rect">
            <a:avLst/>
          </a:prstGeom>
          <a:noFill/>
          <a:ln>
            <a:noFill/>
          </a:ln>
        </p:spPr>
        <p:txBody>
          <a:bodyPr anchorCtr="0" anchor="t" bIns="228600" lIns="685800" spcFirstLastPara="1" rIns="685800" wrap="square" tIns="45700">
            <a:normAutofit/>
          </a:bodyPr>
          <a:lstStyle>
            <a:lvl1pPr indent="-228600" lvl="0" marL="457200" algn="l">
              <a:lnSpc>
                <a:spcPct val="90000"/>
              </a:lnSpc>
              <a:spcBef>
                <a:spcPts val="1000"/>
              </a:spcBef>
              <a:spcAft>
                <a:spcPts val="0"/>
              </a:spcAft>
              <a:buClr>
                <a:srgbClr val="53575A"/>
              </a:buClr>
              <a:buSzPts val="2800"/>
              <a:buNone/>
              <a:defRPr/>
            </a:lvl1pPr>
            <a:lvl2pPr indent="-228600" lvl="1" marL="914400" algn="l">
              <a:lnSpc>
                <a:spcPct val="90000"/>
              </a:lnSpc>
              <a:spcBef>
                <a:spcPts val="500"/>
              </a:spcBef>
              <a:spcAft>
                <a:spcPts val="0"/>
              </a:spcAft>
              <a:buClr>
                <a:srgbClr val="53575A"/>
              </a:buClr>
              <a:buSzPts val="2400"/>
              <a:buNone/>
              <a:defRPr/>
            </a:lvl2pPr>
            <a:lvl3pPr indent="-228600" lvl="2" marL="1371600" algn="l">
              <a:lnSpc>
                <a:spcPct val="90000"/>
              </a:lnSpc>
              <a:spcBef>
                <a:spcPts val="500"/>
              </a:spcBef>
              <a:spcAft>
                <a:spcPts val="0"/>
              </a:spcAft>
              <a:buClr>
                <a:srgbClr val="53575A"/>
              </a:buClr>
              <a:buSzPts val="2000"/>
              <a:buNone/>
              <a:defRPr/>
            </a:lvl3pPr>
            <a:lvl4pPr indent="-228600" lvl="3" marL="1828800" algn="l">
              <a:lnSpc>
                <a:spcPct val="90000"/>
              </a:lnSpc>
              <a:spcBef>
                <a:spcPts val="500"/>
              </a:spcBef>
              <a:spcAft>
                <a:spcPts val="0"/>
              </a:spcAft>
              <a:buClr>
                <a:srgbClr val="53575A"/>
              </a:buClr>
              <a:buSzPts val="1800"/>
              <a:buNone/>
              <a:defRPr/>
            </a:lvl4pPr>
            <a:lvl5pPr indent="-228600" lvl="4" marL="2286000" algn="l">
              <a:lnSpc>
                <a:spcPct val="90000"/>
              </a:lnSpc>
              <a:spcBef>
                <a:spcPts val="500"/>
              </a:spcBef>
              <a:spcAft>
                <a:spcPts val="0"/>
              </a:spcAft>
              <a:buClr>
                <a:srgbClr val="53575A"/>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9" name="Google Shape;329;p91"/>
          <p:cNvSpPr txBox="1"/>
          <p:nvPr>
            <p:ph idx="12" type="sldNum"/>
          </p:nvPr>
        </p:nvSpPr>
        <p:spPr>
          <a:xfrm>
            <a:off x="11330940" y="6155346"/>
            <a:ext cx="365760" cy="365125"/>
          </a:xfrm>
          <a:prstGeom prst="rect">
            <a:avLst/>
          </a:prstGeom>
          <a:solidFill>
            <a:schemeClr val="lt1"/>
          </a:solidFill>
          <a:ln>
            <a:noFill/>
          </a:ln>
        </p:spPr>
        <p:txBody>
          <a:bodyPr anchorCtr="0" anchor="ctr" bIns="45700" lIns="91425" spcFirstLastPara="1" rIns="91425" wrap="square" tIns="45700">
            <a:noAutofit/>
          </a:bodyPr>
          <a:lstStyle>
            <a:lvl1pPr indent="0" lvl="0" marL="0" marR="0" algn="ctr">
              <a:spcBef>
                <a:spcPts val="0"/>
              </a:spcBef>
              <a:spcAft>
                <a:spcPts val="0"/>
              </a:spcAft>
              <a:buClr>
                <a:srgbClr val="53575A"/>
              </a:buClr>
              <a:buSzPts val="1200"/>
              <a:buFont typeface="Arial"/>
              <a:buNone/>
              <a:defRPr b="0" i="0" sz="1200" u="none" cap="none" strike="noStrike">
                <a:solidFill>
                  <a:srgbClr val="53575A"/>
                </a:solidFill>
                <a:latin typeface="Arial"/>
                <a:ea typeface="Arial"/>
                <a:cs typeface="Arial"/>
                <a:sym typeface="Arial"/>
              </a:defRPr>
            </a:lvl1pPr>
            <a:lvl2pPr indent="0" lvl="1" marL="0" marR="0" algn="ctr">
              <a:spcBef>
                <a:spcPts val="0"/>
              </a:spcBef>
              <a:spcAft>
                <a:spcPts val="0"/>
              </a:spcAft>
              <a:buClr>
                <a:srgbClr val="53575A"/>
              </a:buClr>
              <a:buSzPts val="1200"/>
              <a:buFont typeface="Arial"/>
              <a:buNone/>
              <a:defRPr b="0" i="0" sz="1200" u="none" cap="none" strike="noStrike">
                <a:solidFill>
                  <a:srgbClr val="53575A"/>
                </a:solidFill>
                <a:latin typeface="Arial"/>
                <a:ea typeface="Arial"/>
                <a:cs typeface="Arial"/>
                <a:sym typeface="Arial"/>
              </a:defRPr>
            </a:lvl2pPr>
            <a:lvl3pPr indent="0" lvl="2" marL="0" marR="0" algn="ctr">
              <a:spcBef>
                <a:spcPts val="0"/>
              </a:spcBef>
              <a:spcAft>
                <a:spcPts val="0"/>
              </a:spcAft>
              <a:buClr>
                <a:srgbClr val="53575A"/>
              </a:buClr>
              <a:buSzPts val="1200"/>
              <a:buFont typeface="Arial"/>
              <a:buNone/>
              <a:defRPr b="0" i="0" sz="1200" u="none" cap="none" strike="noStrike">
                <a:solidFill>
                  <a:srgbClr val="53575A"/>
                </a:solidFill>
                <a:latin typeface="Arial"/>
                <a:ea typeface="Arial"/>
                <a:cs typeface="Arial"/>
                <a:sym typeface="Arial"/>
              </a:defRPr>
            </a:lvl3pPr>
            <a:lvl4pPr indent="0" lvl="3" marL="0" marR="0" algn="ctr">
              <a:spcBef>
                <a:spcPts val="0"/>
              </a:spcBef>
              <a:spcAft>
                <a:spcPts val="0"/>
              </a:spcAft>
              <a:buClr>
                <a:srgbClr val="53575A"/>
              </a:buClr>
              <a:buSzPts val="1200"/>
              <a:buFont typeface="Arial"/>
              <a:buNone/>
              <a:defRPr b="0" i="0" sz="1200" u="none" cap="none" strike="noStrike">
                <a:solidFill>
                  <a:srgbClr val="53575A"/>
                </a:solidFill>
                <a:latin typeface="Arial"/>
                <a:ea typeface="Arial"/>
                <a:cs typeface="Arial"/>
                <a:sym typeface="Arial"/>
              </a:defRPr>
            </a:lvl4pPr>
            <a:lvl5pPr indent="0" lvl="4" marL="0" marR="0" algn="ctr">
              <a:spcBef>
                <a:spcPts val="0"/>
              </a:spcBef>
              <a:spcAft>
                <a:spcPts val="0"/>
              </a:spcAft>
              <a:buClr>
                <a:srgbClr val="53575A"/>
              </a:buClr>
              <a:buSzPts val="1200"/>
              <a:buFont typeface="Arial"/>
              <a:buNone/>
              <a:defRPr b="0" i="0" sz="1200" u="none" cap="none" strike="noStrike">
                <a:solidFill>
                  <a:srgbClr val="53575A"/>
                </a:solidFill>
                <a:latin typeface="Arial"/>
                <a:ea typeface="Arial"/>
                <a:cs typeface="Arial"/>
                <a:sym typeface="Arial"/>
              </a:defRPr>
            </a:lvl5pPr>
            <a:lvl6pPr indent="0" lvl="5" marL="0" marR="0" algn="ctr">
              <a:spcBef>
                <a:spcPts val="0"/>
              </a:spcBef>
              <a:spcAft>
                <a:spcPts val="0"/>
              </a:spcAft>
              <a:buClr>
                <a:srgbClr val="53575A"/>
              </a:buClr>
              <a:buSzPts val="1200"/>
              <a:buFont typeface="Arial"/>
              <a:buNone/>
              <a:defRPr b="0" i="0" sz="1200" u="none" cap="none" strike="noStrike">
                <a:solidFill>
                  <a:srgbClr val="53575A"/>
                </a:solidFill>
                <a:latin typeface="Arial"/>
                <a:ea typeface="Arial"/>
                <a:cs typeface="Arial"/>
                <a:sym typeface="Arial"/>
              </a:defRPr>
            </a:lvl6pPr>
            <a:lvl7pPr indent="0" lvl="6" marL="0" marR="0" algn="ctr">
              <a:spcBef>
                <a:spcPts val="0"/>
              </a:spcBef>
              <a:spcAft>
                <a:spcPts val="0"/>
              </a:spcAft>
              <a:buClr>
                <a:srgbClr val="53575A"/>
              </a:buClr>
              <a:buSzPts val="1200"/>
              <a:buFont typeface="Arial"/>
              <a:buNone/>
              <a:defRPr b="0" i="0" sz="1200" u="none" cap="none" strike="noStrike">
                <a:solidFill>
                  <a:srgbClr val="53575A"/>
                </a:solidFill>
                <a:latin typeface="Arial"/>
                <a:ea typeface="Arial"/>
                <a:cs typeface="Arial"/>
                <a:sym typeface="Arial"/>
              </a:defRPr>
            </a:lvl7pPr>
            <a:lvl8pPr indent="0" lvl="7" marL="0" marR="0" algn="ctr">
              <a:spcBef>
                <a:spcPts val="0"/>
              </a:spcBef>
              <a:spcAft>
                <a:spcPts val="0"/>
              </a:spcAft>
              <a:buClr>
                <a:srgbClr val="53575A"/>
              </a:buClr>
              <a:buSzPts val="1200"/>
              <a:buFont typeface="Arial"/>
              <a:buNone/>
              <a:defRPr b="0" i="0" sz="1200" u="none" cap="none" strike="noStrike">
                <a:solidFill>
                  <a:srgbClr val="53575A"/>
                </a:solidFill>
                <a:latin typeface="Arial"/>
                <a:ea typeface="Arial"/>
                <a:cs typeface="Arial"/>
                <a:sym typeface="Arial"/>
              </a:defRPr>
            </a:lvl8pPr>
            <a:lvl9pPr indent="0" lvl="8" marL="0" marR="0" algn="ctr">
              <a:spcBef>
                <a:spcPts val="0"/>
              </a:spcBef>
              <a:spcAft>
                <a:spcPts val="0"/>
              </a:spcAft>
              <a:buClr>
                <a:srgbClr val="53575A"/>
              </a:buClr>
              <a:buSzPts val="1200"/>
              <a:buFont typeface="Arial"/>
              <a:buNone/>
              <a:defRPr b="0" i="0" sz="1200" u="none" cap="none" strike="noStrike">
                <a:solidFill>
                  <a:srgbClr val="53575A"/>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 Large Content Left">
  <p:cSld name="Text / Large Content Left">
    <p:spTree>
      <p:nvGrpSpPr>
        <p:cNvPr id="330" name="Shape 330"/>
        <p:cNvGrpSpPr/>
        <p:nvPr/>
      </p:nvGrpSpPr>
      <p:grpSpPr>
        <a:xfrm>
          <a:off x="0" y="0"/>
          <a:ext cx="0" cy="0"/>
          <a:chOff x="0" y="0"/>
          <a:chExt cx="0" cy="0"/>
        </a:xfrm>
      </p:grpSpPr>
      <p:sp>
        <p:nvSpPr>
          <p:cNvPr id="331" name="Google Shape;331;p92"/>
          <p:cNvSpPr txBox="1"/>
          <p:nvPr>
            <p:ph type="title"/>
          </p:nvPr>
        </p:nvSpPr>
        <p:spPr>
          <a:xfrm>
            <a:off x="6065520" y="-1"/>
            <a:ext cx="6126480" cy="1825625"/>
          </a:xfrm>
          <a:prstGeom prst="rect">
            <a:avLst/>
          </a:prstGeom>
          <a:noFill/>
          <a:ln>
            <a:noFill/>
          </a:ln>
        </p:spPr>
        <p:txBody>
          <a:bodyPr anchorCtr="0" anchor="t" bIns="228600" lIns="457200" spcFirstLastPara="1" rIns="228600" wrap="square" tIns="457200">
            <a:normAutofit/>
          </a:bodyPr>
          <a:lstStyle>
            <a:lvl1pPr lvl="0" algn="l">
              <a:lnSpc>
                <a:spcPct val="90000"/>
              </a:lnSpc>
              <a:spcBef>
                <a:spcPts val="0"/>
              </a:spcBef>
              <a:spcAft>
                <a:spcPts val="0"/>
              </a:spcAft>
              <a:buClr>
                <a:srgbClr val="002F6D"/>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2" name="Google Shape;332;p92"/>
          <p:cNvSpPr txBox="1"/>
          <p:nvPr>
            <p:ph idx="1" type="body"/>
          </p:nvPr>
        </p:nvSpPr>
        <p:spPr>
          <a:xfrm>
            <a:off x="6065838" y="1825625"/>
            <a:ext cx="6126162" cy="4156075"/>
          </a:xfrm>
          <a:prstGeom prst="rect">
            <a:avLst/>
          </a:prstGeom>
          <a:noFill/>
          <a:ln>
            <a:noFill/>
          </a:ln>
        </p:spPr>
        <p:txBody>
          <a:bodyPr anchorCtr="0" anchor="t" bIns="228600" lIns="685800" spcFirstLastPara="1" rIns="685800" wrap="square" tIns="45700">
            <a:normAutofit/>
          </a:bodyPr>
          <a:lstStyle>
            <a:lvl1pPr indent="-342900" lvl="0" marL="457200" algn="l">
              <a:lnSpc>
                <a:spcPct val="90000"/>
              </a:lnSpc>
              <a:spcBef>
                <a:spcPts val="1000"/>
              </a:spcBef>
              <a:spcAft>
                <a:spcPts val="0"/>
              </a:spcAft>
              <a:buClr>
                <a:srgbClr val="53575A"/>
              </a:buClr>
              <a:buSzPts val="1800"/>
              <a:buChar char="•"/>
              <a:defRPr/>
            </a:lvl1pPr>
            <a:lvl2pPr indent="-342900" lvl="1" marL="914400" algn="l">
              <a:lnSpc>
                <a:spcPct val="90000"/>
              </a:lnSpc>
              <a:spcBef>
                <a:spcPts val="500"/>
              </a:spcBef>
              <a:spcAft>
                <a:spcPts val="0"/>
              </a:spcAft>
              <a:buClr>
                <a:srgbClr val="53575A"/>
              </a:buClr>
              <a:buSzPts val="1800"/>
              <a:buChar char="•"/>
              <a:defRPr/>
            </a:lvl2pPr>
            <a:lvl3pPr indent="-342900" lvl="2" marL="1371600" algn="l">
              <a:lnSpc>
                <a:spcPct val="90000"/>
              </a:lnSpc>
              <a:spcBef>
                <a:spcPts val="500"/>
              </a:spcBef>
              <a:spcAft>
                <a:spcPts val="0"/>
              </a:spcAft>
              <a:buClr>
                <a:srgbClr val="53575A"/>
              </a:buClr>
              <a:buSzPts val="1800"/>
              <a:buChar char="•"/>
              <a:defRPr/>
            </a:lvl3pPr>
            <a:lvl4pPr indent="-342900" lvl="3" marL="1828800" algn="l">
              <a:lnSpc>
                <a:spcPct val="90000"/>
              </a:lnSpc>
              <a:spcBef>
                <a:spcPts val="500"/>
              </a:spcBef>
              <a:spcAft>
                <a:spcPts val="0"/>
              </a:spcAft>
              <a:buClr>
                <a:srgbClr val="53575A"/>
              </a:buClr>
              <a:buSzPts val="1800"/>
              <a:buChar char="•"/>
              <a:defRPr/>
            </a:lvl4pPr>
            <a:lvl5pPr indent="-342900" lvl="4" marL="2286000" algn="l">
              <a:lnSpc>
                <a:spcPct val="90000"/>
              </a:lnSpc>
              <a:spcBef>
                <a:spcPts val="500"/>
              </a:spcBef>
              <a:spcAft>
                <a:spcPts val="0"/>
              </a:spcAft>
              <a:buClr>
                <a:srgbClr val="53575A"/>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3" name="Google Shape;333;p92"/>
          <p:cNvSpPr txBox="1"/>
          <p:nvPr>
            <p:ph idx="2" type="body"/>
          </p:nvPr>
        </p:nvSpPr>
        <p:spPr>
          <a:xfrm>
            <a:off x="558800" y="495300"/>
            <a:ext cx="5486400" cy="5486400"/>
          </a:xfrm>
          <a:prstGeom prst="rect">
            <a:avLst/>
          </a:prstGeom>
          <a:noFill/>
          <a:ln>
            <a:noFill/>
          </a:ln>
        </p:spPr>
        <p:txBody>
          <a:bodyPr anchorCtr="0" anchor="t" bIns="228600" lIns="685800" spcFirstLastPara="1" rIns="685800" wrap="square" tIns="45700">
            <a:normAutofit/>
          </a:bodyPr>
          <a:lstStyle>
            <a:lvl1pPr indent="-228600" lvl="0" marL="457200" algn="l">
              <a:lnSpc>
                <a:spcPct val="90000"/>
              </a:lnSpc>
              <a:spcBef>
                <a:spcPts val="1000"/>
              </a:spcBef>
              <a:spcAft>
                <a:spcPts val="0"/>
              </a:spcAft>
              <a:buClr>
                <a:srgbClr val="53575A"/>
              </a:buClr>
              <a:buSzPts val="2800"/>
              <a:buNone/>
              <a:defRPr/>
            </a:lvl1pPr>
            <a:lvl2pPr indent="-228600" lvl="1" marL="914400" algn="l">
              <a:lnSpc>
                <a:spcPct val="90000"/>
              </a:lnSpc>
              <a:spcBef>
                <a:spcPts val="500"/>
              </a:spcBef>
              <a:spcAft>
                <a:spcPts val="0"/>
              </a:spcAft>
              <a:buClr>
                <a:srgbClr val="53575A"/>
              </a:buClr>
              <a:buSzPts val="2400"/>
              <a:buNone/>
              <a:defRPr/>
            </a:lvl2pPr>
            <a:lvl3pPr indent="-228600" lvl="2" marL="1371600" algn="l">
              <a:lnSpc>
                <a:spcPct val="90000"/>
              </a:lnSpc>
              <a:spcBef>
                <a:spcPts val="500"/>
              </a:spcBef>
              <a:spcAft>
                <a:spcPts val="0"/>
              </a:spcAft>
              <a:buClr>
                <a:srgbClr val="53575A"/>
              </a:buClr>
              <a:buSzPts val="2000"/>
              <a:buNone/>
              <a:defRPr/>
            </a:lvl3pPr>
            <a:lvl4pPr indent="-228600" lvl="3" marL="1828800" algn="l">
              <a:lnSpc>
                <a:spcPct val="90000"/>
              </a:lnSpc>
              <a:spcBef>
                <a:spcPts val="500"/>
              </a:spcBef>
              <a:spcAft>
                <a:spcPts val="0"/>
              </a:spcAft>
              <a:buClr>
                <a:srgbClr val="53575A"/>
              </a:buClr>
              <a:buSzPts val="1800"/>
              <a:buNone/>
              <a:defRPr/>
            </a:lvl4pPr>
            <a:lvl5pPr indent="-228600" lvl="4" marL="2286000" algn="l">
              <a:lnSpc>
                <a:spcPct val="90000"/>
              </a:lnSpc>
              <a:spcBef>
                <a:spcPts val="500"/>
              </a:spcBef>
              <a:spcAft>
                <a:spcPts val="0"/>
              </a:spcAft>
              <a:buClr>
                <a:srgbClr val="53575A"/>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4" name="Google Shape;334;p92"/>
          <p:cNvSpPr txBox="1"/>
          <p:nvPr>
            <p:ph idx="12" type="sldNum"/>
          </p:nvPr>
        </p:nvSpPr>
        <p:spPr>
          <a:xfrm>
            <a:off x="11330940" y="6155346"/>
            <a:ext cx="365760" cy="365125"/>
          </a:xfrm>
          <a:prstGeom prst="rect">
            <a:avLst/>
          </a:prstGeom>
          <a:solidFill>
            <a:schemeClr val="lt1"/>
          </a:solidFill>
          <a:ln>
            <a:noFill/>
          </a:ln>
        </p:spPr>
        <p:txBody>
          <a:bodyPr anchorCtr="0" anchor="ctr" bIns="45700" lIns="91425" spcFirstLastPara="1" rIns="91425" wrap="square" tIns="45700">
            <a:noAutofit/>
          </a:bodyPr>
          <a:lstStyle>
            <a:lvl1pPr indent="0" lvl="0" marL="0" marR="0" algn="ctr">
              <a:spcBef>
                <a:spcPts val="0"/>
              </a:spcBef>
              <a:spcAft>
                <a:spcPts val="0"/>
              </a:spcAft>
              <a:buClr>
                <a:srgbClr val="53575A"/>
              </a:buClr>
              <a:buSzPts val="1200"/>
              <a:buFont typeface="Arial"/>
              <a:buNone/>
              <a:defRPr b="0" i="0" sz="1200" u="none" cap="none" strike="noStrike">
                <a:solidFill>
                  <a:srgbClr val="53575A"/>
                </a:solidFill>
                <a:latin typeface="Arial"/>
                <a:ea typeface="Arial"/>
                <a:cs typeface="Arial"/>
                <a:sym typeface="Arial"/>
              </a:defRPr>
            </a:lvl1pPr>
            <a:lvl2pPr indent="0" lvl="1" marL="0" marR="0" algn="ctr">
              <a:spcBef>
                <a:spcPts val="0"/>
              </a:spcBef>
              <a:spcAft>
                <a:spcPts val="0"/>
              </a:spcAft>
              <a:buClr>
                <a:srgbClr val="53575A"/>
              </a:buClr>
              <a:buSzPts val="1200"/>
              <a:buFont typeface="Arial"/>
              <a:buNone/>
              <a:defRPr b="0" i="0" sz="1200" u="none" cap="none" strike="noStrike">
                <a:solidFill>
                  <a:srgbClr val="53575A"/>
                </a:solidFill>
                <a:latin typeface="Arial"/>
                <a:ea typeface="Arial"/>
                <a:cs typeface="Arial"/>
                <a:sym typeface="Arial"/>
              </a:defRPr>
            </a:lvl2pPr>
            <a:lvl3pPr indent="0" lvl="2" marL="0" marR="0" algn="ctr">
              <a:spcBef>
                <a:spcPts val="0"/>
              </a:spcBef>
              <a:spcAft>
                <a:spcPts val="0"/>
              </a:spcAft>
              <a:buClr>
                <a:srgbClr val="53575A"/>
              </a:buClr>
              <a:buSzPts val="1200"/>
              <a:buFont typeface="Arial"/>
              <a:buNone/>
              <a:defRPr b="0" i="0" sz="1200" u="none" cap="none" strike="noStrike">
                <a:solidFill>
                  <a:srgbClr val="53575A"/>
                </a:solidFill>
                <a:latin typeface="Arial"/>
                <a:ea typeface="Arial"/>
                <a:cs typeface="Arial"/>
                <a:sym typeface="Arial"/>
              </a:defRPr>
            </a:lvl3pPr>
            <a:lvl4pPr indent="0" lvl="3" marL="0" marR="0" algn="ctr">
              <a:spcBef>
                <a:spcPts val="0"/>
              </a:spcBef>
              <a:spcAft>
                <a:spcPts val="0"/>
              </a:spcAft>
              <a:buClr>
                <a:srgbClr val="53575A"/>
              </a:buClr>
              <a:buSzPts val="1200"/>
              <a:buFont typeface="Arial"/>
              <a:buNone/>
              <a:defRPr b="0" i="0" sz="1200" u="none" cap="none" strike="noStrike">
                <a:solidFill>
                  <a:srgbClr val="53575A"/>
                </a:solidFill>
                <a:latin typeface="Arial"/>
                <a:ea typeface="Arial"/>
                <a:cs typeface="Arial"/>
                <a:sym typeface="Arial"/>
              </a:defRPr>
            </a:lvl4pPr>
            <a:lvl5pPr indent="0" lvl="4" marL="0" marR="0" algn="ctr">
              <a:spcBef>
                <a:spcPts val="0"/>
              </a:spcBef>
              <a:spcAft>
                <a:spcPts val="0"/>
              </a:spcAft>
              <a:buClr>
                <a:srgbClr val="53575A"/>
              </a:buClr>
              <a:buSzPts val="1200"/>
              <a:buFont typeface="Arial"/>
              <a:buNone/>
              <a:defRPr b="0" i="0" sz="1200" u="none" cap="none" strike="noStrike">
                <a:solidFill>
                  <a:srgbClr val="53575A"/>
                </a:solidFill>
                <a:latin typeface="Arial"/>
                <a:ea typeface="Arial"/>
                <a:cs typeface="Arial"/>
                <a:sym typeface="Arial"/>
              </a:defRPr>
            </a:lvl5pPr>
            <a:lvl6pPr indent="0" lvl="5" marL="0" marR="0" algn="ctr">
              <a:spcBef>
                <a:spcPts val="0"/>
              </a:spcBef>
              <a:spcAft>
                <a:spcPts val="0"/>
              </a:spcAft>
              <a:buClr>
                <a:srgbClr val="53575A"/>
              </a:buClr>
              <a:buSzPts val="1200"/>
              <a:buFont typeface="Arial"/>
              <a:buNone/>
              <a:defRPr b="0" i="0" sz="1200" u="none" cap="none" strike="noStrike">
                <a:solidFill>
                  <a:srgbClr val="53575A"/>
                </a:solidFill>
                <a:latin typeface="Arial"/>
                <a:ea typeface="Arial"/>
                <a:cs typeface="Arial"/>
                <a:sym typeface="Arial"/>
              </a:defRPr>
            </a:lvl6pPr>
            <a:lvl7pPr indent="0" lvl="6" marL="0" marR="0" algn="ctr">
              <a:spcBef>
                <a:spcPts val="0"/>
              </a:spcBef>
              <a:spcAft>
                <a:spcPts val="0"/>
              </a:spcAft>
              <a:buClr>
                <a:srgbClr val="53575A"/>
              </a:buClr>
              <a:buSzPts val="1200"/>
              <a:buFont typeface="Arial"/>
              <a:buNone/>
              <a:defRPr b="0" i="0" sz="1200" u="none" cap="none" strike="noStrike">
                <a:solidFill>
                  <a:srgbClr val="53575A"/>
                </a:solidFill>
                <a:latin typeface="Arial"/>
                <a:ea typeface="Arial"/>
                <a:cs typeface="Arial"/>
                <a:sym typeface="Arial"/>
              </a:defRPr>
            </a:lvl7pPr>
            <a:lvl8pPr indent="0" lvl="7" marL="0" marR="0" algn="ctr">
              <a:spcBef>
                <a:spcPts val="0"/>
              </a:spcBef>
              <a:spcAft>
                <a:spcPts val="0"/>
              </a:spcAft>
              <a:buClr>
                <a:srgbClr val="53575A"/>
              </a:buClr>
              <a:buSzPts val="1200"/>
              <a:buFont typeface="Arial"/>
              <a:buNone/>
              <a:defRPr b="0" i="0" sz="1200" u="none" cap="none" strike="noStrike">
                <a:solidFill>
                  <a:srgbClr val="53575A"/>
                </a:solidFill>
                <a:latin typeface="Arial"/>
                <a:ea typeface="Arial"/>
                <a:cs typeface="Arial"/>
                <a:sym typeface="Arial"/>
              </a:defRPr>
            </a:lvl8pPr>
            <a:lvl9pPr indent="0" lvl="8" marL="0" marR="0" algn="ctr">
              <a:spcBef>
                <a:spcPts val="0"/>
              </a:spcBef>
              <a:spcAft>
                <a:spcPts val="0"/>
              </a:spcAft>
              <a:buClr>
                <a:srgbClr val="53575A"/>
              </a:buClr>
              <a:buSzPts val="1200"/>
              <a:buFont typeface="Arial"/>
              <a:buNone/>
              <a:defRPr b="0" i="0" sz="1200" u="none" cap="none" strike="noStrike">
                <a:solidFill>
                  <a:srgbClr val="53575A"/>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 Full Length Content Right">
  <p:cSld name="Text / Full Length Content Right">
    <p:spTree>
      <p:nvGrpSpPr>
        <p:cNvPr id="335" name="Shape 335"/>
        <p:cNvGrpSpPr/>
        <p:nvPr/>
      </p:nvGrpSpPr>
      <p:grpSpPr>
        <a:xfrm>
          <a:off x="0" y="0"/>
          <a:ext cx="0" cy="0"/>
          <a:chOff x="0" y="0"/>
          <a:chExt cx="0" cy="0"/>
        </a:xfrm>
      </p:grpSpPr>
      <p:sp>
        <p:nvSpPr>
          <p:cNvPr id="336" name="Google Shape;336;p93"/>
          <p:cNvSpPr txBox="1"/>
          <p:nvPr>
            <p:ph type="title"/>
          </p:nvPr>
        </p:nvSpPr>
        <p:spPr>
          <a:xfrm>
            <a:off x="0" y="-1"/>
            <a:ext cx="6092825" cy="1825625"/>
          </a:xfrm>
          <a:prstGeom prst="rect">
            <a:avLst/>
          </a:prstGeom>
          <a:noFill/>
          <a:ln>
            <a:noFill/>
          </a:ln>
        </p:spPr>
        <p:txBody>
          <a:bodyPr anchorCtr="0" anchor="t" bIns="228600" lIns="457200" spcFirstLastPara="1" rIns="228600" wrap="square" tIns="457200">
            <a:normAutofit/>
          </a:bodyPr>
          <a:lstStyle>
            <a:lvl1pPr lvl="0" algn="l">
              <a:lnSpc>
                <a:spcPct val="90000"/>
              </a:lnSpc>
              <a:spcBef>
                <a:spcPts val="0"/>
              </a:spcBef>
              <a:spcAft>
                <a:spcPts val="0"/>
              </a:spcAft>
              <a:buClr>
                <a:srgbClr val="002F6D"/>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7" name="Google Shape;337;p93"/>
          <p:cNvSpPr txBox="1"/>
          <p:nvPr>
            <p:ph idx="1" type="body"/>
          </p:nvPr>
        </p:nvSpPr>
        <p:spPr>
          <a:xfrm>
            <a:off x="0" y="1825625"/>
            <a:ext cx="6092825" cy="4054475"/>
          </a:xfrm>
          <a:prstGeom prst="rect">
            <a:avLst/>
          </a:prstGeom>
          <a:noFill/>
          <a:ln>
            <a:noFill/>
          </a:ln>
        </p:spPr>
        <p:txBody>
          <a:bodyPr anchorCtr="0" anchor="t" bIns="228600" lIns="685800" spcFirstLastPara="1" rIns="685800" wrap="square" tIns="45700">
            <a:normAutofit/>
          </a:bodyPr>
          <a:lstStyle>
            <a:lvl1pPr indent="-342900" lvl="0" marL="457200" algn="l">
              <a:lnSpc>
                <a:spcPct val="90000"/>
              </a:lnSpc>
              <a:spcBef>
                <a:spcPts val="1000"/>
              </a:spcBef>
              <a:spcAft>
                <a:spcPts val="0"/>
              </a:spcAft>
              <a:buClr>
                <a:srgbClr val="53575A"/>
              </a:buClr>
              <a:buSzPts val="1800"/>
              <a:buChar char="•"/>
              <a:defRPr/>
            </a:lvl1pPr>
            <a:lvl2pPr indent="-342900" lvl="1" marL="914400" algn="l">
              <a:lnSpc>
                <a:spcPct val="90000"/>
              </a:lnSpc>
              <a:spcBef>
                <a:spcPts val="500"/>
              </a:spcBef>
              <a:spcAft>
                <a:spcPts val="0"/>
              </a:spcAft>
              <a:buClr>
                <a:srgbClr val="53575A"/>
              </a:buClr>
              <a:buSzPts val="1800"/>
              <a:buChar char="•"/>
              <a:defRPr/>
            </a:lvl2pPr>
            <a:lvl3pPr indent="-342900" lvl="2" marL="1371600" algn="l">
              <a:lnSpc>
                <a:spcPct val="90000"/>
              </a:lnSpc>
              <a:spcBef>
                <a:spcPts val="500"/>
              </a:spcBef>
              <a:spcAft>
                <a:spcPts val="0"/>
              </a:spcAft>
              <a:buClr>
                <a:srgbClr val="53575A"/>
              </a:buClr>
              <a:buSzPts val="1800"/>
              <a:buChar char="•"/>
              <a:defRPr/>
            </a:lvl3pPr>
            <a:lvl4pPr indent="-342900" lvl="3" marL="1828800" algn="l">
              <a:lnSpc>
                <a:spcPct val="90000"/>
              </a:lnSpc>
              <a:spcBef>
                <a:spcPts val="500"/>
              </a:spcBef>
              <a:spcAft>
                <a:spcPts val="0"/>
              </a:spcAft>
              <a:buClr>
                <a:srgbClr val="53575A"/>
              </a:buClr>
              <a:buSzPts val="1800"/>
              <a:buChar char="•"/>
              <a:defRPr/>
            </a:lvl4pPr>
            <a:lvl5pPr indent="-342900" lvl="4" marL="2286000" algn="l">
              <a:lnSpc>
                <a:spcPct val="90000"/>
              </a:lnSpc>
              <a:spcBef>
                <a:spcPts val="500"/>
              </a:spcBef>
              <a:spcAft>
                <a:spcPts val="0"/>
              </a:spcAft>
              <a:buClr>
                <a:srgbClr val="53575A"/>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8" name="Google Shape;338;p93"/>
          <p:cNvSpPr txBox="1"/>
          <p:nvPr>
            <p:ph idx="2" type="body"/>
          </p:nvPr>
        </p:nvSpPr>
        <p:spPr>
          <a:xfrm>
            <a:off x="6092825" y="0"/>
            <a:ext cx="6099175" cy="6858000"/>
          </a:xfrm>
          <a:prstGeom prst="rect">
            <a:avLst/>
          </a:prstGeom>
          <a:noFill/>
          <a:ln>
            <a:noFill/>
          </a:ln>
        </p:spPr>
        <p:txBody>
          <a:bodyPr anchorCtr="0" anchor="t" bIns="228600" lIns="685800" spcFirstLastPara="1" rIns="685800" wrap="square" tIns="45700">
            <a:normAutofit/>
          </a:bodyPr>
          <a:lstStyle>
            <a:lvl1pPr indent="-228600" lvl="0" marL="457200" algn="l">
              <a:lnSpc>
                <a:spcPct val="90000"/>
              </a:lnSpc>
              <a:spcBef>
                <a:spcPts val="1000"/>
              </a:spcBef>
              <a:spcAft>
                <a:spcPts val="0"/>
              </a:spcAft>
              <a:buClr>
                <a:srgbClr val="53575A"/>
              </a:buClr>
              <a:buSzPts val="2800"/>
              <a:buNone/>
              <a:defRPr/>
            </a:lvl1pPr>
            <a:lvl2pPr indent="-342900" lvl="1" marL="914400" algn="l">
              <a:lnSpc>
                <a:spcPct val="90000"/>
              </a:lnSpc>
              <a:spcBef>
                <a:spcPts val="500"/>
              </a:spcBef>
              <a:spcAft>
                <a:spcPts val="0"/>
              </a:spcAft>
              <a:buClr>
                <a:srgbClr val="53575A"/>
              </a:buClr>
              <a:buSzPts val="1800"/>
              <a:buChar char="•"/>
              <a:defRPr/>
            </a:lvl2pPr>
            <a:lvl3pPr indent="-342900" lvl="2" marL="1371600" algn="l">
              <a:lnSpc>
                <a:spcPct val="90000"/>
              </a:lnSpc>
              <a:spcBef>
                <a:spcPts val="500"/>
              </a:spcBef>
              <a:spcAft>
                <a:spcPts val="0"/>
              </a:spcAft>
              <a:buClr>
                <a:srgbClr val="53575A"/>
              </a:buClr>
              <a:buSzPts val="1800"/>
              <a:buChar char="•"/>
              <a:defRPr/>
            </a:lvl3pPr>
            <a:lvl4pPr indent="-342900" lvl="3" marL="1828800" algn="l">
              <a:lnSpc>
                <a:spcPct val="90000"/>
              </a:lnSpc>
              <a:spcBef>
                <a:spcPts val="500"/>
              </a:spcBef>
              <a:spcAft>
                <a:spcPts val="0"/>
              </a:spcAft>
              <a:buClr>
                <a:srgbClr val="53575A"/>
              </a:buClr>
              <a:buSzPts val="1800"/>
              <a:buChar char="•"/>
              <a:defRPr/>
            </a:lvl4pPr>
            <a:lvl5pPr indent="-342900" lvl="4" marL="2286000" algn="l">
              <a:lnSpc>
                <a:spcPct val="90000"/>
              </a:lnSpc>
              <a:spcBef>
                <a:spcPts val="500"/>
              </a:spcBef>
              <a:spcAft>
                <a:spcPts val="0"/>
              </a:spcAft>
              <a:buClr>
                <a:srgbClr val="53575A"/>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9" name="Google Shape;339;p93"/>
          <p:cNvSpPr txBox="1"/>
          <p:nvPr>
            <p:ph idx="12" type="sldNum"/>
          </p:nvPr>
        </p:nvSpPr>
        <p:spPr>
          <a:xfrm>
            <a:off x="11330940" y="6155346"/>
            <a:ext cx="365760" cy="365125"/>
          </a:xfrm>
          <a:prstGeom prst="rect">
            <a:avLst/>
          </a:prstGeom>
          <a:solidFill>
            <a:schemeClr val="lt1"/>
          </a:solidFill>
          <a:ln>
            <a:noFill/>
          </a:ln>
        </p:spPr>
        <p:txBody>
          <a:bodyPr anchorCtr="0" anchor="ctr" bIns="45700" lIns="91425" spcFirstLastPara="1" rIns="91425" wrap="square" tIns="45700">
            <a:noAutofit/>
          </a:bodyPr>
          <a:lstStyle>
            <a:lvl1pPr indent="0" lvl="0" marL="0" marR="0" algn="ctr">
              <a:spcBef>
                <a:spcPts val="0"/>
              </a:spcBef>
              <a:spcAft>
                <a:spcPts val="0"/>
              </a:spcAft>
              <a:buClr>
                <a:srgbClr val="53575A"/>
              </a:buClr>
              <a:buSzPts val="1200"/>
              <a:buFont typeface="Arial"/>
              <a:buNone/>
              <a:defRPr b="0" i="0" sz="1200" u="none" cap="none" strike="noStrike">
                <a:solidFill>
                  <a:srgbClr val="53575A"/>
                </a:solidFill>
                <a:latin typeface="Arial"/>
                <a:ea typeface="Arial"/>
                <a:cs typeface="Arial"/>
                <a:sym typeface="Arial"/>
              </a:defRPr>
            </a:lvl1pPr>
            <a:lvl2pPr indent="0" lvl="1" marL="0" marR="0" algn="ctr">
              <a:spcBef>
                <a:spcPts val="0"/>
              </a:spcBef>
              <a:spcAft>
                <a:spcPts val="0"/>
              </a:spcAft>
              <a:buClr>
                <a:srgbClr val="53575A"/>
              </a:buClr>
              <a:buSzPts val="1200"/>
              <a:buFont typeface="Arial"/>
              <a:buNone/>
              <a:defRPr b="0" i="0" sz="1200" u="none" cap="none" strike="noStrike">
                <a:solidFill>
                  <a:srgbClr val="53575A"/>
                </a:solidFill>
                <a:latin typeface="Arial"/>
                <a:ea typeface="Arial"/>
                <a:cs typeface="Arial"/>
                <a:sym typeface="Arial"/>
              </a:defRPr>
            </a:lvl2pPr>
            <a:lvl3pPr indent="0" lvl="2" marL="0" marR="0" algn="ctr">
              <a:spcBef>
                <a:spcPts val="0"/>
              </a:spcBef>
              <a:spcAft>
                <a:spcPts val="0"/>
              </a:spcAft>
              <a:buClr>
                <a:srgbClr val="53575A"/>
              </a:buClr>
              <a:buSzPts val="1200"/>
              <a:buFont typeface="Arial"/>
              <a:buNone/>
              <a:defRPr b="0" i="0" sz="1200" u="none" cap="none" strike="noStrike">
                <a:solidFill>
                  <a:srgbClr val="53575A"/>
                </a:solidFill>
                <a:latin typeface="Arial"/>
                <a:ea typeface="Arial"/>
                <a:cs typeface="Arial"/>
                <a:sym typeface="Arial"/>
              </a:defRPr>
            </a:lvl3pPr>
            <a:lvl4pPr indent="0" lvl="3" marL="0" marR="0" algn="ctr">
              <a:spcBef>
                <a:spcPts val="0"/>
              </a:spcBef>
              <a:spcAft>
                <a:spcPts val="0"/>
              </a:spcAft>
              <a:buClr>
                <a:srgbClr val="53575A"/>
              </a:buClr>
              <a:buSzPts val="1200"/>
              <a:buFont typeface="Arial"/>
              <a:buNone/>
              <a:defRPr b="0" i="0" sz="1200" u="none" cap="none" strike="noStrike">
                <a:solidFill>
                  <a:srgbClr val="53575A"/>
                </a:solidFill>
                <a:latin typeface="Arial"/>
                <a:ea typeface="Arial"/>
                <a:cs typeface="Arial"/>
                <a:sym typeface="Arial"/>
              </a:defRPr>
            </a:lvl4pPr>
            <a:lvl5pPr indent="0" lvl="4" marL="0" marR="0" algn="ctr">
              <a:spcBef>
                <a:spcPts val="0"/>
              </a:spcBef>
              <a:spcAft>
                <a:spcPts val="0"/>
              </a:spcAft>
              <a:buClr>
                <a:srgbClr val="53575A"/>
              </a:buClr>
              <a:buSzPts val="1200"/>
              <a:buFont typeface="Arial"/>
              <a:buNone/>
              <a:defRPr b="0" i="0" sz="1200" u="none" cap="none" strike="noStrike">
                <a:solidFill>
                  <a:srgbClr val="53575A"/>
                </a:solidFill>
                <a:latin typeface="Arial"/>
                <a:ea typeface="Arial"/>
                <a:cs typeface="Arial"/>
                <a:sym typeface="Arial"/>
              </a:defRPr>
            </a:lvl5pPr>
            <a:lvl6pPr indent="0" lvl="5" marL="0" marR="0" algn="ctr">
              <a:spcBef>
                <a:spcPts val="0"/>
              </a:spcBef>
              <a:spcAft>
                <a:spcPts val="0"/>
              </a:spcAft>
              <a:buClr>
                <a:srgbClr val="53575A"/>
              </a:buClr>
              <a:buSzPts val="1200"/>
              <a:buFont typeface="Arial"/>
              <a:buNone/>
              <a:defRPr b="0" i="0" sz="1200" u="none" cap="none" strike="noStrike">
                <a:solidFill>
                  <a:srgbClr val="53575A"/>
                </a:solidFill>
                <a:latin typeface="Arial"/>
                <a:ea typeface="Arial"/>
                <a:cs typeface="Arial"/>
                <a:sym typeface="Arial"/>
              </a:defRPr>
            </a:lvl6pPr>
            <a:lvl7pPr indent="0" lvl="6" marL="0" marR="0" algn="ctr">
              <a:spcBef>
                <a:spcPts val="0"/>
              </a:spcBef>
              <a:spcAft>
                <a:spcPts val="0"/>
              </a:spcAft>
              <a:buClr>
                <a:srgbClr val="53575A"/>
              </a:buClr>
              <a:buSzPts val="1200"/>
              <a:buFont typeface="Arial"/>
              <a:buNone/>
              <a:defRPr b="0" i="0" sz="1200" u="none" cap="none" strike="noStrike">
                <a:solidFill>
                  <a:srgbClr val="53575A"/>
                </a:solidFill>
                <a:latin typeface="Arial"/>
                <a:ea typeface="Arial"/>
                <a:cs typeface="Arial"/>
                <a:sym typeface="Arial"/>
              </a:defRPr>
            </a:lvl7pPr>
            <a:lvl8pPr indent="0" lvl="7" marL="0" marR="0" algn="ctr">
              <a:spcBef>
                <a:spcPts val="0"/>
              </a:spcBef>
              <a:spcAft>
                <a:spcPts val="0"/>
              </a:spcAft>
              <a:buClr>
                <a:srgbClr val="53575A"/>
              </a:buClr>
              <a:buSzPts val="1200"/>
              <a:buFont typeface="Arial"/>
              <a:buNone/>
              <a:defRPr b="0" i="0" sz="1200" u="none" cap="none" strike="noStrike">
                <a:solidFill>
                  <a:srgbClr val="53575A"/>
                </a:solidFill>
                <a:latin typeface="Arial"/>
                <a:ea typeface="Arial"/>
                <a:cs typeface="Arial"/>
                <a:sym typeface="Arial"/>
              </a:defRPr>
            </a:lvl8pPr>
            <a:lvl9pPr indent="0" lvl="8" marL="0" marR="0" algn="ctr">
              <a:spcBef>
                <a:spcPts val="0"/>
              </a:spcBef>
              <a:spcAft>
                <a:spcPts val="0"/>
              </a:spcAft>
              <a:buClr>
                <a:srgbClr val="53575A"/>
              </a:buClr>
              <a:buSzPts val="1200"/>
              <a:buFont typeface="Arial"/>
              <a:buNone/>
              <a:defRPr b="0" i="0" sz="1200" u="none" cap="none" strike="noStrike">
                <a:solidFill>
                  <a:srgbClr val="53575A"/>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over Two Content">
  <p:cSld name="Text over Two Content">
    <p:spTree>
      <p:nvGrpSpPr>
        <p:cNvPr id="340" name="Shape 340"/>
        <p:cNvGrpSpPr/>
        <p:nvPr/>
      </p:nvGrpSpPr>
      <p:grpSpPr>
        <a:xfrm>
          <a:off x="0" y="0"/>
          <a:ext cx="0" cy="0"/>
          <a:chOff x="0" y="0"/>
          <a:chExt cx="0" cy="0"/>
        </a:xfrm>
      </p:grpSpPr>
      <p:sp>
        <p:nvSpPr>
          <p:cNvPr id="341" name="Google Shape;341;p94"/>
          <p:cNvSpPr txBox="1"/>
          <p:nvPr>
            <p:ph type="title"/>
          </p:nvPr>
        </p:nvSpPr>
        <p:spPr>
          <a:xfrm>
            <a:off x="0" y="1"/>
            <a:ext cx="12192000" cy="1371600"/>
          </a:xfrm>
          <a:prstGeom prst="rect">
            <a:avLst/>
          </a:prstGeom>
          <a:noFill/>
          <a:ln>
            <a:noFill/>
          </a:ln>
        </p:spPr>
        <p:txBody>
          <a:bodyPr anchorCtr="0" anchor="t" bIns="45700" lIns="457200" spcFirstLastPara="1" rIns="457200" wrap="square" tIns="457200">
            <a:normAutofit/>
          </a:bodyPr>
          <a:lstStyle>
            <a:lvl1pPr lvl="0" algn="l">
              <a:lnSpc>
                <a:spcPct val="90000"/>
              </a:lnSpc>
              <a:spcBef>
                <a:spcPts val="0"/>
              </a:spcBef>
              <a:spcAft>
                <a:spcPts val="0"/>
              </a:spcAft>
              <a:buClr>
                <a:srgbClr val="002F6D"/>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2" name="Google Shape;342;p94"/>
          <p:cNvSpPr txBox="1"/>
          <p:nvPr>
            <p:ph idx="1" type="body"/>
          </p:nvPr>
        </p:nvSpPr>
        <p:spPr>
          <a:xfrm>
            <a:off x="0" y="1371600"/>
            <a:ext cx="12192000" cy="1006475"/>
          </a:xfrm>
          <a:prstGeom prst="rect">
            <a:avLst/>
          </a:prstGeom>
          <a:noFill/>
          <a:ln>
            <a:noFill/>
          </a:ln>
        </p:spPr>
        <p:txBody>
          <a:bodyPr anchorCtr="0" anchor="t" bIns="228600" lIns="685800" spcFirstLastPara="1" rIns="685800" wrap="square" tIns="45700">
            <a:normAutofit/>
          </a:bodyPr>
          <a:lstStyle>
            <a:lvl1pPr indent="-228600" lvl="0" marL="457200" algn="l">
              <a:lnSpc>
                <a:spcPct val="90000"/>
              </a:lnSpc>
              <a:spcBef>
                <a:spcPts val="1000"/>
              </a:spcBef>
              <a:spcAft>
                <a:spcPts val="0"/>
              </a:spcAft>
              <a:buClr>
                <a:srgbClr val="53575A"/>
              </a:buClr>
              <a:buSzPts val="2800"/>
              <a:buNone/>
              <a:defRPr/>
            </a:lvl1pPr>
            <a:lvl2pPr indent="-342900" lvl="1" marL="914400" algn="l">
              <a:lnSpc>
                <a:spcPct val="90000"/>
              </a:lnSpc>
              <a:spcBef>
                <a:spcPts val="500"/>
              </a:spcBef>
              <a:spcAft>
                <a:spcPts val="0"/>
              </a:spcAft>
              <a:buClr>
                <a:srgbClr val="53575A"/>
              </a:buClr>
              <a:buSzPts val="1800"/>
              <a:buChar char="•"/>
              <a:defRPr/>
            </a:lvl2pPr>
            <a:lvl3pPr indent="-342900" lvl="2" marL="1371600" algn="l">
              <a:lnSpc>
                <a:spcPct val="90000"/>
              </a:lnSpc>
              <a:spcBef>
                <a:spcPts val="500"/>
              </a:spcBef>
              <a:spcAft>
                <a:spcPts val="0"/>
              </a:spcAft>
              <a:buClr>
                <a:srgbClr val="53575A"/>
              </a:buClr>
              <a:buSzPts val="1800"/>
              <a:buChar char="•"/>
              <a:defRPr/>
            </a:lvl3pPr>
            <a:lvl4pPr indent="-342900" lvl="3" marL="1828800" algn="l">
              <a:lnSpc>
                <a:spcPct val="90000"/>
              </a:lnSpc>
              <a:spcBef>
                <a:spcPts val="500"/>
              </a:spcBef>
              <a:spcAft>
                <a:spcPts val="0"/>
              </a:spcAft>
              <a:buClr>
                <a:srgbClr val="53575A"/>
              </a:buClr>
              <a:buSzPts val="1800"/>
              <a:buChar char="•"/>
              <a:defRPr/>
            </a:lvl4pPr>
            <a:lvl5pPr indent="-342900" lvl="4" marL="2286000" algn="l">
              <a:lnSpc>
                <a:spcPct val="90000"/>
              </a:lnSpc>
              <a:spcBef>
                <a:spcPts val="500"/>
              </a:spcBef>
              <a:spcAft>
                <a:spcPts val="0"/>
              </a:spcAft>
              <a:buClr>
                <a:srgbClr val="53575A"/>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43" name="Google Shape;343;p94"/>
          <p:cNvSpPr txBox="1"/>
          <p:nvPr>
            <p:ph idx="2" type="body"/>
          </p:nvPr>
        </p:nvSpPr>
        <p:spPr>
          <a:xfrm>
            <a:off x="660400" y="2377440"/>
            <a:ext cx="5394960" cy="3474720"/>
          </a:xfrm>
          <a:prstGeom prst="rect">
            <a:avLst/>
          </a:prstGeom>
          <a:noFill/>
          <a:ln>
            <a:noFill/>
          </a:ln>
        </p:spPr>
        <p:txBody>
          <a:bodyPr anchorCtr="0" anchor="t" bIns="228600" lIns="0" spcFirstLastPara="1" rIns="685800" wrap="square" tIns="45700">
            <a:normAutofit/>
          </a:bodyPr>
          <a:lstStyle>
            <a:lvl1pPr indent="-228600" lvl="0" marL="457200" algn="l">
              <a:lnSpc>
                <a:spcPct val="90000"/>
              </a:lnSpc>
              <a:spcBef>
                <a:spcPts val="1000"/>
              </a:spcBef>
              <a:spcAft>
                <a:spcPts val="0"/>
              </a:spcAft>
              <a:buClr>
                <a:srgbClr val="53575A"/>
              </a:buClr>
              <a:buSzPts val="2800"/>
              <a:buNone/>
              <a:defRPr/>
            </a:lvl1pPr>
            <a:lvl2pPr indent="-342900" lvl="1" marL="914400" algn="l">
              <a:lnSpc>
                <a:spcPct val="90000"/>
              </a:lnSpc>
              <a:spcBef>
                <a:spcPts val="500"/>
              </a:spcBef>
              <a:spcAft>
                <a:spcPts val="0"/>
              </a:spcAft>
              <a:buClr>
                <a:srgbClr val="53575A"/>
              </a:buClr>
              <a:buSzPts val="1800"/>
              <a:buChar char="•"/>
              <a:defRPr/>
            </a:lvl2pPr>
            <a:lvl3pPr indent="-342900" lvl="2" marL="1371600" algn="l">
              <a:lnSpc>
                <a:spcPct val="90000"/>
              </a:lnSpc>
              <a:spcBef>
                <a:spcPts val="500"/>
              </a:spcBef>
              <a:spcAft>
                <a:spcPts val="0"/>
              </a:spcAft>
              <a:buClr>
                <a:srgbClr val="53575A"/>
              </a:buClr>
              <a:buSzPts val="1800"/>
              <a:buChar char="•"/>
              <a:defRPr/>
            </a:lvl3pPr>
            <a:lvl4pPr indent="-342900" lvl="3" marL="1828800" algn="l">
              <a:lnSpc>
                <a:spcPct val="90000"/>
              </a:lnSpc>
              <a:spcBef>
                <a:spcPts val="500"/>
              </a:spcBef>
              <a:spcAft>
                <a:spcPts val="0"/>
              </a:spcAft>
              <a:buClr>
                <a:srgbClr val="53575A"/>
              </a:buClr>
              <a:buSzPts val="1800"/>
              <a:buChar char="•"/>
              <a:defRPr/>
            </a:lvl4pPr>
            <a:lvl5pPr indent="-342900" lvl="4" marL="2286000" algn="l">
              <a:lnSpc>
                <a:spcPct val="90000"/>
              </a:lnSpc>
              <a:spcBef>
                <a:spcPts val="500"/>
              </a:spcBef>
              <a:spcAft>
                <a:spcPts val="0"/>
              </a:spcAft>
              <a:buClr>
                <a:srgbClr val="53575A"/>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44" name="Google Shape;344;p94"/>
          <p:cNvSpPr txBox="1"/>
          <p:nvPr>
            <p:ph idx="3" type="body"/>
          </p:nvPr>
        </p:nvSpPr>
        <p:spPr>
          <a:xfrm>
            <a:off x="6065520" y="2377440"/>
            <a:ext cx="5486400" cy="3474720"/>
          </a:xfrm>
          <a:prstGeom prst="rect">
            <a:avLst/>
          </a:prstGeom>
          <a:noFill/>
          <a:ln>
            <a:noFill/>
          </a:ln>
        </p:spPr>
        <p:txBody>
          <a:bodyPr anchorCtr="0" anchor="t" bIns="228600" lIns="0" spcFirstLastPara="1" rIns="685800" wrap="square" tIns="45700">
            <a:normAutofit/>
          </a:bodyPr>
          <a:lstStyle>
            <a:lvl1pPr indent="-228600" lvl="0" marL="457200" algn="l">
              <a:lnSpc>
                <a:spcPct val="90000"/>
              </a:lnSpc>
              <a:spcBef>
                <a:spcPts val="1000"/>
              </a:spcBef>
              <a:spcAft>
                <a:spcPts val="0"/>
              </a:spcAft>
              <a:buClr>
                <a:srgbClr val="53575A"/>
              </a:buClr>
              <a:buSzPts val="2800"/>
              <a:buNone/>
              <a:defRPr/>
            </a:lvl1pPr>
            <a:lvl2pPr indent="-342900" lvl="1" marL="914400" algn="l">
              <a:lnSpc>
                <a:spcPct val="90000"/>
              </a:lnSpc>
              <a:spcBef>
                <a:spcPts val="500"/>
              </a:spcBef>
              <a:spcAft>
                <a:spcPts val="0"/>
              </a:spcAft>
              <a:buClr>
                <a:srgbClr val="53575A"/>
              </a:buClr>
              <a:buSzPts val="1800"/>
              <a:buChar char="•"/>
              <a:defRPr/>
            </a:lvl2pPr>
            <a:lvl3pPr indent="-342900" lvl="2" marL="1371600" algn="l">
              <a:lnSpc>
                <a:spcPct val="90000"/>
              </a:lnSpc>
              <a:spcBef>
                <a:spcPts val="500"/>
              </a:spcBef>
              <a:spcAft>
                <a:spcPts val="0"/>
              </a:spcAft>
              <a:buClr>
                <a:srgbClr val="53575A"/>
              </a:buClr>
              <a:buSzPts val="1800"/>
              <a:buChar char="•"/>
              <a:defRPr/>
            </a:lvl3pPr>
            <a:lvl4pPr indent="-342900" lvl="3" marL="1828800" algn="l">
              <a:lnSpc>
                <a:spcPct val="90000"/>
              </a:lnSpc>
              <a:spcBef>
                <a:spcPts val="500"/>
              </a:spcBef>
              <a:spcAft>
                <a:spcPts val="0"/>
              </a:spcAft>
              <a:buClr>
                <a:srgbClr val="53575A"/>
              </a:buClr>
              <a:buSzPts val="1800"/>
              <a:buChar char="•"/>
              <a:defRPr/>
            </a:lvl4pPr>
            <a:lvl5pPr indent="-342900" lvl="4" marL="2286000" algn="l">
              <a:lnSpc>
                <a:spcPct val="90000"/>
              </a:lnSpc>
              <a:spcBef>
                <a:spcPts val="500"/>
              </a:spcBef>
              <a:spcAft>
                <a:spcPts val="0"/>
              </a:spcAft>
              <a:buClr>
                <a:srgbClr val="53575A"/>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45" name="Google Shape;345;p94"/>
          <p:cNvSpPr txBox="1"/>
          <p:nvPr>
            <p:ph idx="12" type="sldNum"/>
          </p:nvPr>
        </p:nvSpPr>
        <p:spPr>
          <a:xfrm>
            <a:off x="11330940" y="6155346"/>
            <a:ext cx="365760" cy="365125"/>
          </a:xfrm>
          <a:prstGeom prst="rect">
            <a:avLst/>
          </a:prstGeom>
          <a:solidFill>
            <a:schemeClr val="lt1"/>
          </a:solidFill>
          <a:ln>
            <a:noFill/>
          </a:ln>
        </p:spPr>
        <p:txBody>
          <a:bodyPr anchorCtr="0" anchor="ctr" bIns="45700" lIns="91425" spcFirstLastPara="1" rIns="91425" wrap="square" tIns="45700">
            <a:noAutofit/>
          </a:bodyPr>
          <a:lstStyle>
            <a:lvl1pPr indent="0" lvl="0" marL="0" marR="0" algn="ctr">
              <a:spcBef>
                <a:spcPts val="0"/>
              </a:spcBef>
              <a:spcAft>
                <a:spcPts val="0"/>
              </a:spcAft>
              <a:buClr>
                <a:srgbClr val="53575A"/>
              </a:buClr>
              <a:buSzPts val="1200"/>
              <a:buFont typeface="Arial"/>
              <a:buNone/>
              <a:defRPr b="0" i="0" sz="1200" u="none" cap="none" strike="noStrike">
                <a:solidFill>
                  <a:srgbClr val="53575A"/>
                </a:solidFill>
                <a:latin typeface="Arial"/>
                <a:ea typeface="Arial"/>
                <a:cs typeface="Arial"/>
                <a:sym typeface="Arial"/>
              </a:defRPr>
            </a:lvl1pPr>
            <a:lvl2pPr indent="0" lvl="1" marL="0" marR="0" algn="ctr">
              <a:spcBef>
                <a:spcPts val="0"/>
              </a:spcBef>
              <a:spcAft>
                <a:spcPts val="0"/>
              </a:spcAft>
              <a:buClr>
                <a:srgbClr val="53575A"/>
              </a:buClr>
              <a:buSzPts val="1200"/>
              <a:buFont typeface="Arial"/>
              <a:buNone/>
              <a:defRPr b="0" i="0" sz="1200" u="none" cap="none" strike="noStrike">
                <a:solidFill>
                  <a:srgbClr val="53575A"/>
                </a:solidFill>
                <a:latin typeface="Arial"/>
                <a:ea typeface="Arial"/>
                <a:cs typeface="Arial"/>
                <a:sym typeface="Arial"/>
              </a:defRPr>
            </a:lvl2pPr>
            <a:lvl3pPr indent="0" lvl="2" marL="0" marR="0" algn="ctr">
              <a:spcBef>
                <a:spcPts val="0"/>
              </a:spcBef>
              <a:spcAft>
                <a:spcPts val="0"/>
              </a:spcAft>
              <a:buClr>
                <a:srgbClr val="53575A"/>
              </a:buClr>
              <a:buSzPts val="1200"/>
              <a:buFont typeface="Arial"/>
              <a:buNone/>
              <a:defRPr b="0" i="0" sz="1200" u="none" cap="none" strike="noStrike">
                <a:solidFill>
                  <a:srgbClr val="53575A"/>
                </a:solidFill>
                <a:latin typeface="Arial"/>
                <a:ea typeface="Arial"/>
                <a:cs typeface="Arial"/>
                <a:sym typeface="Arial"/>
              </a:defRPr>
            </a:lvl3pPr>
            <a:lvl4pPr indent="0" lvl="3" marL="0" marR="0" algn="ctr">
              <a:spcBef>
                <a:spcPts val="0"/>
              </a:spcBef>
              <a:spcAft>
                <a:spcPts val="0"/>
              </a:spcAft>
              <a:buClr>
                <a:srgbClr val="53575A"/>
              </a:buClr>
              <a:buSzPts val="1200"/>
              <a:buFont typeface="Arial"/>
              <a:buNone/>
              <a:defRPr b="0" i="0" sz="1200" u="none" cap="none" strike="noStrike">
                <a:solidFill>
                  <a:srgbClr val="53575A"/>
                </a:solidFill>
                <a:latin typeface="Arial"/>
                <a:ea typeface="Arial"/>
                <a:cs typeface="Arial"/>
                <a:sym typeface="Arial"/>
              </a:defRPr>
            </a:lvl4pPr>
            <a:lvl5pPr indent="0" lvl="4" marL="0" marR="0" algn="ctr">
              <a:spcBef>
                <a:spcPts val="0"/>
              </a:spcBef>
              <a:spcAft>
                <a:spcPts val="0"/>
              </a:spcAft>
              <a:buClr>
                <a:srgbClr val="53575A"/>
              </a:buClr>
              <a:buSzPts val="1200"/>
              <a:buFont typeface="Arial"/>
              <a:buNone/>
              <a:defRPr b="0" i="0" sz="1200" u="none" cap="none" strike="noStrike">
                <a:solidFill>
                  <a:srgbClr val="53575A"/>
                </a:solidFill>
                <a:latin typeface="Arial"/>
                <a:ea typeface="Arial"/>
                <a:cs typeface="Arial"/>
                <a:sym typeface="Arial"/>
              </a:defRPr>
            </a:lvl5pPr>
            <a:lvl6pPr indent="0" lvl="5" marL="0" marR="0" algn="ctr">
              <a:spcBef>
                <a:spcPts val="0"/>
              </a:spcBef>
              <a:spcAft>
                <a:spcPts val="0"/>
              </a:spcAft>
              <a:buClr>
                <a:srgbClr val="53575A"/>
              </a:buClr>
              <a:buSzPts val="1200"/>
              <a:buFont typeface="Arial"/>
              <a:buNone/>
              <a:defRPr b="0" i="0" sz="1200" u="none" cap="none" strike="noStrike">
                <a:solidFill>
                  <a:srgbClr val="53575A"/>
                </a:solidFill>
                <a:latin typeface="Arial"/>
                <a:ea typeface="Arial"/>
                <a:cs typeface="Arial"/>
                <a:sym typeface="Arial"/>
              </a:defRPr>
            </a:lvl6pPr>
            <a:lvl7pPr indent="0" lvl="6" marL="0" marR="0" algn="ctr">
              <a:spcBef>
                <a:spcPts val="0"/>
              </a:spcBef>
              <a:spcAft>
                <a:spcPts val="0"/>
              </a:spcAft>
              <a:buClr>
                <a:srgbClr val="53575A"/>
              </a:buClr>
              <a:buSzPts val="1200"/>
              <a:buFont typeface="Arial"/>
              <a:buNone/>
              <a:defRPr b="0" i="0" sz="1200" u="none" cap="none" strike="noStrike">
                <a:solidFill>
                  <a:srgbClr val="53575A"/>
                </a:solidFill>
                <a:latin typeface="Arial"/>
                <a:ea typeface="Arial"/>
                <a:cs typeface="Arial"/>
                <a:sym typeface="Arial"/>
              </a:defRPr>
            </a:lvl7pPr>
            <a:lvl8pPr indent="0" lvl="7" marL="0" marR="0" algn="ctr">
              <a:spcBef>
                <a:spcPts val="0"/>
              </a:spcBef>
              <a:spcAft>
                <a:spcPts val="0"/>
              </a:spcAft>
              <a:buClr>
                <a:srgbClr val="53575A"/>
              </a:buClr>
              <a:buSzPts val="1200"/>
              <a:buFont typeface="Arial"/>
              <a:buNone/>
              <a:defRPr b="0" i="0" sz="1200" u="none" cap="none" strike="noStrike">
                <a:solidFill>
                  <a:srgbClr val="53575A"/>
                </a:solidFill>
                <a:latin typeface="Arial"/>
                <a:ea typeface="Arial"/>
                <a:cs typeface="Arial"/>
                <a:sym typeface="Arial"/>
              </a:defRPr>
            </a:lvl8pPr>
            <a:lvl9pPr indent="0" lvl="8" marL="0" marR="0" algn="ctr">
              <a:spcBef>
                <a:spcPts val="0"/>
              </a:spcBef>
              <a:spcAft>
                <a:spcPts val="0"/>
              </a:spcAft>
              <a:buClr>
                <a:srgbClr val="53575A"/>
              </a:buClr>
              <a:buSzPts val="1200"/>
              <a:buFont typeface="Arial"/>
              <a:buNone/>
              <a:defRPr b="0" i="0" sz="1200" u="none" cap="none" strike="noStrike">
                <a:solidFill>
                  <a:srgbClr val="53575A"/>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346" name="Shape 346"/>
        <p:cNvGrpSpPr/>
        <p:nvPr/>
      </p:nvGrpSpPr>
      <p:grpSpPr>
        <a:xfrm>
          <a:off x="0" y="0"/>
          <a:ext cx="0" cy="0"/>
          <a:chOff x="0" y="0"/>
          <a:chExt cx="0" cy="0"/>
        </a:xfrm>
      </p:grpSpPr>
      <p:sp>
        <p:nvSpPr>
          <p:cNvPr id="347" name="Google Shape;347;p95"/>
          <p:cNvSpPr txBox="1"/>
          <p:nvPr>
            <p:ph type="title"/>
          </p:nvPr>
        </p:nvSpPr>
        <p:spPr>
          <a:xfrm>
            <a:off x="0" y="1"/>
            <a:ext cx="12192000" cy="1828800"/>
          </a:xfrm>
          <a:prstGeom prst="rect">
            <a:avLst/>
          </a:prstGeom>
          <a:noFill/>
          <a:ln>
            <a:noFill/>
          </a:ln>
        </p:spPr>
        <p:txBody>
          <a:bodyPr anchorCtr="0" anchor="t" bIns="45700" lIns="457200" spcFirstLastPara="1" rIns="457200" wrap="square" tIns="457200">
            <a:normAutofit/>
          </a:bodyPr>
          <a:lstStyle>
            <a:lvl1pPr lvl="0" algn="l">
              <a:lnSpc>
                <a:spcPct val="90000"/>
              </a:lnSpc>
              <a:spcBef>
                <a:spcPts val="0"/>
              </a:spcBef>
              <a:spcAft>
                <a:spcPts val="0"/>
              </a:spcAft>
              <a:buClr>
                <a:srgbClr val="002F6D"/>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8" name="Google Shape;348;p95"/>
          <p:cNvSpPr txBox="1"/>
          <p:nvPr>
            <p:ph idx="1" type="body"/>
          </p:nvPr>
        </p:nvSpPr>
        <p:spPr>
          <a:xfrm>
            <a:off x="-1" y="1828800"/>
            <a:ext cx="6035040" cy="823912"/>
          </a:xfrm>
          <a:prstGeom prst="rect">
            <a:avLst/>
          </a:prstGeom>
          <a:noFill/>
          <a:ln>
            <a:noFill/>
          </a:ln>
        </p:spPr>
        <p:txBody>
          <a:bodyPr anchorCtr="0" anchor="b" bIns="228600" lIns="685800" spcFirstLastPara="1" rIns="685800" wrap="square" tIns="45700">
            <a:normAutofit/>
          </a:bodyPr>
          <a:lstStyle>
            <a:lvl1pPr indent="-228600" lvl="0" marL="457200" algn="l">
              <a:lnSpc>
                <a:spcPct val="90000"/>
              </a:lnSpc>
              <a:spcBef>
                <a:spcPts val="1000"/>
              </a:spcBef>
              <a:spcAft>
                <a:spcPts val="0"/>
              </a:spcAft>
              <a:buClr>
                <a:srgbClr val="53575A"/>
              </a:buClr>
              <a:buSzPts val="2400"/>
              <a:buNone/>
              <a:defRPr b="1" sz="2400"/>
            </a:lvl1pPr>
            <a:lvl2pPr indent="-228600" lvl="1" marL="914400" algn="l">
              <a:lnSpc>
                <a:spcPct val="90000"/>
              </a:lnSpc>
              <a:spcBef>
                <a:spcPts val="500"/>
              </a:spcBef>
              <a:spcAft>
                <a:spcPts val="0"/>
              </a:spcAft>
              <a:buClr>
                <a:srgbClr val="53575A"/>
              </a:buClr>
              <a:buSzPts val="2000"/>
              <a:buNone/>
              <a:defRPr b="1" sz="2000"/>
            </a:lvl2pPr>
            <a:lvl3pPr indent="-228600" lvl="2" marL="1371600" algn="l">
              <a:lnSpc>
                <a:spcPct val="90000"/>
              </a:lnSpc>
              <a:spcBef>
                <a:spcPts val="500"/>
              </a:spcBef>
              <a:spcAft>
                <a:spcPts val="0"/>
              </a:spcAft>
              <a:buClr>
                <a:srgbClr val="53575A"/>
              </a:buClr>
              <a:buSzPts val="1800"/>
              <a:buNone/>
              <a:defRPr b="1" sz="1800"/>
            </a:lvl3pPr>
            <a:lvl4pPr indent="-228600" lvl="3" marL="1828800" algn="l">
              <a:lnSpc>
                <a:spcPct val="90000"/>
              </a:lnSpc>
              <a:spcBef>
                <a:spcPts val="500"/>
              </a:spcBef>
              <a:spcAft>
                <a:spcPts val="0"/>
              </a:spcAft>
              <a:buClr>
                <a:srgbClr val="53575A"/>
              </a:buClr>
              <a:buSzPts val="1600"/>
              <a:buNone/>
              <a:defRPr b="1" sz="1600"/>
            </a:lvl4pPr>
            <a:lvl5pPr indent="-228600" lvl="4" marL="2286000" algn="l">
              <a:lnSpc>
                <a:spcPct val="90000"/>
              </a:lnSpc>
              <a:spcBef>
                <a:spcPts val="500"/>
              </a:spcBef>
              <a:spcAft>
                <a:spcPts val="0"/>
              </a:spcAft>
              <a:buClr>
                <a:srgbClr val="53575A"/>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49" name="Google Shape;349;p95"/>
          <p:cNvSpPr txBox="1"/>
          <p:nvPr>
            <p:ph idx="2" type="body"/>
          </p:nvPr>
        </p:nvSpPr>
        <p:spPr>
          <a:xfrm>
            <a:off x="0" y="2663825"/>
            <a:ext cx="6035040" cy="3200400"/>
          </a:xfrm>
          <a:prstGeom prst="rect">
            <a:avLst/>
          </a:prstGeom>
          <a:noFill/>
          <a:ln>
            <a:noFill/>
          </a:ln>
        </p:spPr>
        <p:txBody>
          <a:bodyPr anchorCtr="0" anchor="t" bIns="228600" lIns="685800" spcFirstLastPara="1" rIns="685800" wrap="square" tIns="45700">
            <a:normAutofit/>
          </a:bodyPr>
          <a:lstStyle>
            <a:lvl1pPr indent="-228600" lvl="0" marL="457200" algn="l">
              <a:lnSpc>
                <a:spcPct val="90000"/>
              </a:lnSpc>
              <a:spcBef>
                <a:spcPts val="1000"/>
              </a:spcBef>
              <a:spcAft>
                <a:spcPts val="0"/>
              </a:spcAft>
              <a:buClr>
                <a:srgbClr val="53575A"/>
              </a:buClr>
              <a:buSzPts val="2800"/>
              <a:buNone/>
              <a:defRPr/>
            </a:lvl1pPr>
            <a:lvl2pPr indent="-342900" lvl="1" marL="914400" algn="l">
              <a:lnSpc>
                <a:spcPct val="90000"/>
              </a:lnSpc>
              <a:spcBef>
                <a:spcPts val="500"/>
              </a:spcBef>
              <a:spcAft>
                <a:spcPts val="0"/>
              </a:spcAft>
              <a:buClr>
                <a:srgbClr val="53575A"/>
              </a:buClr>
              <a:buSzPts val="1800"/>
              <a:buChar char="•"/>
              <a:defRPr/>
            </a:lvl2pPr>
            <a:lvl3pPr indent="-342900" lvl="2" marL="1371600" algn="l">
              <a:lnSpc>
                <a:spcPct val="90000"/>
              </a:lnSpc>
              <a:spcBef>
                <a:spcPts val="500"/>
              </a:spcBef>
              <a:spcAft>
                <a:spcPts val="0"/>
              </a:spcAft>
              <a:buClr>
                <a:srgbClr val="53575A"/>
              </a:buClr>
              <a:buSzPts val="1800"/>
              <a:buChar char="•"/>
              <a:defRPr/>
            </a:lvl3pPr>
            <a:lvl4pPr indent="-342900" lvl="3" marL="1828800" algn="l">
              <a:lnSpc>
                <a:spcPct val="90000"/>
              </a:lnSpc>
              <a:spcBef>
                <a:spcPts val="500"/>
              </a:spcBef>
              <a:spcAft>
                <a:spcPts val="0"/>
              </a:spcAft>
              <a:buClr>
                <a:srgbClr val="53575A"/>
              </a:buClr>
              <a:buSzPts val="1800"/>
              <a:buChar char="•"/>
              <a:defRPr/>
            </a:lvl4pPr>
            <a:lvl5pPr indent="-342900" lvl="4" marL="2286000" algn="l">
              <a:lnSpc>
                <a:spcPct val="90000"/>
              </a:lnSpc>
              <a:spcBef>
                <a:spcPts val="500"/>
              </a:spcBef>
              <a:spcAft>
                <a:spcPts val="0"/>
              </a:spcAft>
              <a:buClr>
                <a:srgbClr val="53575A"/>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50" name="Google Shape;350;p95"/>
          <p:cNvSpPr txBox="1"/>
          <p:nvPr>
            <p:ph idx="3" type="body"/>
          </p:nvPr>
        </p:nvSpPr>
        <p:spPr>
          <a:xfrm>
            <a:off x="6065520" y="1828800"/>
            <a:ext cx="6126480" cy="823912"/>
          </a:xfrm>
          <a:prstGeom prst="rect">
            <a:avLst/>
          </a:prstGeom>
          <a:noFill/>
          <a:ln>
            <a:noFill/>
          </a:ln>
        </p:spPr>
        <p:txBody>
          <a:bodyPr anchorCtr="0" anchor="b" bIns="228600" lIns="685800" spcFirstLastPara="1" rIns="685800" wrap="square" tIns="45700">
            <a:normAutofit/>
          </a:bodyPr>
          <a:lstStyle>
            <a:lvl1pPr indent="-228600" lvl="0" marL="457200" algn="l">
              <a:lnSpc>
                <a:spcPct val="90000"/>
              </a:lnSpc>
              <a:spcBef>
                <a:spcPts val="1000"/>
              </a:spcBef>
              <a:spcAft>
                <a:spcPts val="0"/>
              </a:spcAft>
              <a:buClr>
                <a:srgbClr val="53575A"/>
              </a:buClr>
              <a:buSzPts val="2400"/>
              <a:buNone/>
              <a:defRPr b="1" sz="2400"/>
            </a:lvl1pPr>
            <a:lvl2pPr indent="-228600" lvl="1" marL="914400" algn="l">
              <a:lnSpc>
                <a:spcPct val="90000"/>
              </a:lnSpc>
              <a:spcBef>
                <a:spcPts val="500"/>
              </a:spcBef>
              <a:spcAft>
                <a:spcPts val="0"/>
              </a:spcAft>
              <a:buClr>
                <a:srgbClr val="53575A"/>
              </a:buClr>
              <a:buSzPts val="2000"/>
              <a:buNone/>
              <a:defRPr b="1" sz="2000"/>
            </a:lvl2pPr>
            <a:lvl3pPr indent="-228600" lvl="2" marL="1371600" algn="l">
              <a:lnSpc>
                <a:spcPct val="90000"/>
              </a:lnSpc>
              <a:spcBef>
                <a:spcPts val="500"/>
              </a:spcBef>
              <a:spcAft>
                <a:spcPts val="0"/>
              </a:spcAft>
              <a:buClr>
                <a:srgbClr val="53575A"/>
              </a:buClr>
              <a:buSzPts val="1800"/>
              <a:buNone/>
              <a:defRPr b="1" sz="1800"/>
            </a:lvl3pPr>
            <a:lvl4pPr indent="-228600" lvl="3" marL="1828800" algn="l">
              <a:lnSpc>
                <a:spcPct val="90000"/>
              </a:lnSpc>
              <a:spcBef>
                <a:spcPts val="500"/>
              </a:spcBef>
              <a:spcAft>
                <a:spcPts val="0"/>
              </a:spcAft>
              <a:buClr>
                <a:srgbClr val="53575A"/>
              </a:buClr>
              <a:buSzPts val="1600"/>
              <a:buNone/>
              <a:defRPr b="1" sz="1600"/>
            </a:lvl4pPr>
            <a:lvl5pPr indent="-228600" lvl="4" marL="2286000" algn="l">
              <a:lnSpc>
                <a:spcPct val="90000"/>
              </a:lnSpc>
              <a:spcBef>
                <a:spcPts val="500"/>
              </a:spcBef>
              <a:spcAft>
                <a:spcPts val="0"/>
              </a:spcAft>
              <a:buClr>
                <a:srgbClr val="53575A"/>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51" name="Google Shape;351;p95"/>
          <p:cNvSpPr txBox="1"/>
          <p:nvPr>
            <p:ph idx="4" type="body"/>
          </p:nvPr>
        </p:nvSpPr>
        <p:spPr>
          <a:xfrm>
            <a:off x="6065520" y="2663825"/>
            <a:ext cx="6126480" cy="3200400"/>
          </a:xfrm>
          <a:prstGeom prst="rect">
            <a:avLst/>
          </a:prstGeom>
          <a:noFill/>
          <a:ln>
            <a:noFill/>
          </a:ln>
        </p:spPr>
        <p:txBody>
          <a:bodyPr anchorCtr="0" anchor="t" bIns="228600" lIns="0" spcFirstLastPara="1" rIns="685800" wrap="square" tIns="45700">
            <a:normAutofit/>
          </a:bodyPr>
          <a:lstStyle>
            <a:lvl1pPr indent="-228600" lvl="0" marL="457200" algn="l">
              <a:lnSpc>
                <a:spcPct val="90000"/>
              </a:lnSpc>
              <a:spcBef>
                <a:spcPts val="1000"/>
              </a:spcBef>
              <a:spcAft>
                <a:spcPts val="0"/>
              </a:spcAft>
              <a:buClr>
                <a:srgbClr val="53575A"/>
              </a:buClr>
              <a:buSzPts val="2800"/>
              <a:buNone/>
              <a:defRPr/>
            </a:lvl1pPr>
            <a:lvl2pPr indent="-228600" lvl="1" marL="914400" algn="l">
              <a:lnSpc>
                <a:spcPct val="90000"/>
              </a:lnSpc>
              <a:spcBef>
                <a:spcPts val="500"/>
              </a:spcBef>
              <a:spcAft>
                <a:spcPts val="0"/>
              </a:spcAft>
              <a:buClr>
                <a:srgbClr val="53575A"/>
              </a:buClr>
              <a:buSzPts val="2400"/>
              <a:buNone/>
              <a:defRPr/>
            </a:lvl2pPr>
            <a:lvl3pPr indent="-228600" lvl="2" marL="1371600" algn="l">
              <a:lnSpc>
                <a:spcPct val="90000"/>
              </a:lnSpc>
              <a:spcBef>
                <a:spcPts val="500"/>
              </a:spcBef>
              <a:spcAft>
                <a:spcPts val="0"/>
              </a:spcAft>
              <a:buClr>
                <a:srgbClr val="53575A"/>
              </a:buClr>
              <a:buSzPts val="2000"/>
              <a:buNone/>
              <a:defRPr/>
            </a:lvl3pPr>
            <a:lvl4pPr indent="-228600" lvl="3" marL="1828800" algn="l">
              <a:lnSpc>
                <a:spcPct val="90000"/>
              </a:lnSpc>
              <a:spcBef>
                <a:spcPts val="500"/>
              </a:spcBef>
              <a:spcAft>
                <a:spcPts val="0"/>
              </a:spcAft>
              <a:buClr>
                <a:srgbClr val="53575A"/>
              </a:buClr>
              <a:buSzPts val="1800"/>
              <a:buNone/>
              <a:defRPr/>
            </a:lvl4pPr>
            <a:lvl5pPr indent="-228600" lvl="4" marL="2286000" algn="l">
              <a:lnSpc>
                <a:spcPct val="90000"/>
              </a:lnSpc>
              <a:spcBef>
                <a:spcPts val="500"/>
              </a:spcBef>
              <a:spcAft>
                <a:spcPts val="0"/>
              </a:spcAft>
              <a:buClr>
                <a:srgbClr val="53575A"/>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52" name="Google Shape;352;p95"/>
          <p:cNvSpPr txBox="1"/>
          <p:nvPr>
            <p:ph idx="12" type="sldNum"/>
          </p:nvPr>
        </p:nvSpPr>
        <p:spPr>
          <a:xfrm>
            <a:off x="11330940" y="6155346"/>
            <a:ext cx="365760" cy="365125"/>
          </a:xfrm>
          <a:prstGeom prst="rect">
            <a:avLst/>
          </a:prstGeom>
          <a:solidFill>
            <a:schemeClr val="lt1"/>
          </a:solidFill>
          <a:ln>
            <a:noFill/>
          </a:ln>
        </p:spPr>
        <p:txBody>
          <a:bodyPr anchorCtr="0" anchor="ctr" bIns="45700" lIns="91425" spcFirstLastPara="1" rIns="91425" wrap="square" tIns="45700">
            <a:noAutofit/>
          </a:bodyPr>
          <a:lstStyle>
            <a:lvl1pPr indent="0" lvl="0" marL="0" marR="0" algn="ctr">
              <a:spcBef>
                <a:spcPts val="0"/>
              </a:spcBef>
              <a:spcAft>
                <a:spcPts val="0"/>
              </a:spcAft>
              <a:buClr>
                <a:srgbClr val="53575A"/>
              </a:buClr>
              <a:buSzPts val="1200"/>
              <a:buFont typeface="Arial"/>
              <a:buNone/>
              <a:defRPr b="0" i="0" sz="1200" u="none" cap="none" strike="noStrike">
                <a:solidFill>
                  <a:srgbClr val="53575A"/>
                </a:solidFill>
                <a:latin typeface="Arial"/>
                <a:ea typeface="Arial"/>
                <a:cs typeface="Arial"/>
                <a:sym typeface="Arial"/>
              </a:defRPr>
            </a:lvl1pPr>
            <a:lvl2pPr indent="0" lvl="1" marL="0" marR="0" algn="ctr">
              <a:spcBef>
                <a:spcPts val="0"/>
              </a:spcBef>
              <a:spcAft>
                <a:spcPts val="0"/>
              </a:spcAft>
              <a:buClr>
                <a:srgbClr val="53575A"/>
              </a:buClr>
              <a:buSzPts val="1200"/>
              <a:buFont typeface="Arial"/>
              <a:buNone/>
              <a:defRPr b="0" i="0" sz="1200" u="none" cap="none" strike="noStrike">
                <a:solidFill>
                  <a:srgbClr val="53575A"/>
                </a:solidFill>
                <a:latin typeface="Arial"/>
                <a:ea typeface="Arial"/>
                <a:cs typeface="Arial"/>
                <a:sym typeface="Arial"/>
              </a:defRPr>
            </a:lvl2pPr>
            <a:lvl3pPr indent="0" lvl="2" marL="0" marR="0" algn="ctr">
              <a:spcBef>
                <a:spcPts val="0"/>
              </a:spcBef>
              <a:spcAft>
                <a:spcPts val="0"/>
              </a:spcAft>
              <a:buClr>
                <a:srgbClr val="53575A"/>
              </a:buClr>
              <a:buSzPts val="1200"/>
              <a:buFont typeface="Arial"/>
              <a:buNone/>
              <a:defRPr b="0" i="0" sz="1200" u="none" cap="none" strike="noStrike">
                <a:solidFill>
                  <a:srgbClr val="53575A"/>
                </a:solidFill>
                <a:latin typeface="Arial"/>
                <a:ea typeface="Arial"/>
                <a:cs typeface="Arial"/>
                <a:sym typeface="Arial"/>
              </a:defRPr>
            </a:lvl3pPr>
            <a:lvl4pPr indent="0" lvl="3" marL="0" marR="0" algn="ctr">
              <a:spcBef>
                <a:spcPts val="0"/>
              </a:spcBef>
              <a:spcAft>
                <a:spcPts val="0"/>
              </a:spcAft>
              <a:buClr>
                <a:srgbClr val="53575A"/>
              </a:buClr>
              <a:buSzPts val="1200"/>
              <a:buFont typeface="Arial"/>
              <a:buNone/>
              <a:defRPr b="0" i="0" sz="1200" u="none" cap="none" strike="noStrike">
                <a:solidFill>
                  <a:srgbClr val="53575A"/>
                </a:solidFill>
                <a:latin typeface="Arial"/>
                <a:ea typeface="Arial"/>
                <a:cs typeface="Arial"/>
                <a:sym typeface="Arial"/>
              </a:defRPr>
            </a:lvl4pPr>
            <a:lvl5pPr indent="0" lvl="4" marL="0" marR="0" algn="ctr">
              <a:spcBef>
                <a:spcPts val="0"/>
              </a:spcBef>
              <a:spcAft>
                <a:spcPts val="0"/>
              </a:spcAft>
              <a:buClr>
                <a:srgbClr val="53575A"/>
              </a:buClr>
              <a:buSzPts val="1200"/>
              <a:buFont typeface="Arial"/>
              <a:buNone/>
              <a:defRPr b="0" i="0" sz="1200" u="none" cap="none" strike="noStrike">
                <a:solidFill>
                  <a:srgbClr val="53575A"/>
                </a:solidFill>
                <a:latin typeface="Arial"/>
                <a:ea typeface="Arial"/>
                <a:cs typeface="Arial"/>
                <a:sym typeface="Arial"/>
              </a:defRPr>
            </a:lvl5pPr>
            <a:lvl6pPr indent="0" lvl="5" marL="0" marR="0" algn="ctr">
              <a:spcBef>
                <a:spcPts val="0"/>
              </a:spcBef>
              <a:spcAft>
                <a:spcPts val="0"/>
              </a:spcAft>
              <a:buClr>
                <a:srgbClr val="53575A"/>
              </a:buClr>
              <a:buSzPts val="1200"/>
              <a:buFont typeface="Arial"/>
              <a:buNone/>
              <a:defRPr b="0" i="0" sz="1200" u="none" cap="none" strike="noStrike">
                <a:solidFill>
                  <a:srgbClr val="53575A"/>
                </a:solidFill>
                <a:latin typeface="Arial"/>
                <a:ea typeface="Arial"/>
                <a:cs typeface="Arial"/>
                <a:sym typeface="Arial"/>
              </a:defRPr>
            </a:lvl6pPr>
            <a:lvl7pPr indent="0" lvl="6" marL="0" marR="0" algn="ctr">
              <a:spcBef>
                <a:spcPts val="0"/>
              </a:spcBef>
              <a:spcAft>
                <a:spcPts val="0"/>
              </a:spcAft>
              <a:buClr>
                <a:srgbClr val="53575A"/>
              </a:buClr>
              <a:buSzPts val="1200"/>
              <a:buFont typeface="Arial"/>
              <a:buNone/>
              <a:defRPr b="0" i="0" sz="1200" u="none" cap="none" strike="noStrike">
                <a:solidFill>
                  <a:srgbClr val="53575A"/>
                </a:solidFill>
                <a:latin typeface="Arial"/>
                <a:ea typeface="Arial"/>
                <a:cs typeface="Arial"/>
                <a:sym typeface="Arial"/>
              </a:defRPr>
            </a:lvl7pPr>
            <a:lvl8pPr indent="0" lvl="7" marL="0" marR="0" algn="ctr">
              <a:spcBef>
                <a:spcPts val="0"/>
              </a:spcBef>
              <a:spcAft>
                <a:spcPts val="0"/>
              </a:spcAft>
              <a:buClr>
                <a:srgbClr val="53575A"/>
              </a:buClr>
              <a:buSzPts val="1200"/>
              <a:buFont typeface="Arial"/>
              <a:buNone/>
              <a:defRPr b="0" i="0" sz="1200" u="none" cap="none" strike="noStrike">
                <a:solidFill>
                  <a:srgbClr val="53575A"/>
                </a:solidFill>
                <a:latin typeface="Arial"/>
                <a:ea typeface="Arial"/>
                <a:cs typeface="Arial"/>
                <a:sym typeface="Arial"/>
              </a:defRPr>
            </a:lvl8pPr>
            <a:lvl9pPr indent="0" lvl="8" marL="0" marR="0" algn="ctr">
              <a:spcBef>
                <a:spcPts val="0"/>
              </a:spcBef>
              <a:spcAft>
                <a:spcPts val="0"/>
              </a:spcAft>
              <a:buClr>
                <a:srgbClr val="53575A"/>
              </a:buClr>
              <a:buSzPts val="1200"/>
              <a:buFont typeface="Arial"/>
              <a:buNone/>
              <a:defRPr b="0" i="0" sz="1200" u="none" cap="none" strike="noStrike">
                <a:solidFill>
                  <a:srgbClr val="53575A"/>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353" name="Shape 353"/>
        <p:cNvGrpSpPr/>
        <p:nvPr/>
      </p:nvGrpSpPr>
      <p:grpSpPr>
        <a:xfrm>
          <a:off x="0" y="0"/>
          <a:ext cx="0" cy="0"/>
          <a:chOff x="0" y="0"/>
          <a:chExt cx="0" cy="0"/>
        </a:xfrm>
      </p:grpSpPr>
      <p:sp>
        <p:nvSpPr>
          <p:cNvPr id="354" name="Google Shape;354;p96"/>
          <p:cNvSpPr txBox="1"/>
          <p:nvPr>
            <p:ph type="title"/>
          </p:nvPr>
        </p:nvSpPr>
        <p:spPr>
          <a:xfrm>
            <a:off x="839788" y="457200"/>
            <a:ext cx="3932237" cy="1600200"/>
          </a:xfrm>
          <a:prstGeom prst="rect">
            <a:avLst/>
          </a:prstGeom>
          <a:solidFill>
            <a:srgbClr val="002F6D"/>
          </a:solidFill>
          <a:ln>
            <a:noFill/>
          </a:ln>
        </p:spPr>
        <p:txBody>
          <a:bodyPr anchorCtr="0" anchor="b" bIns="45700" lIns="457200" spcFirstLastPara="1" rIns="457200" wrap="square" tIns="457200">
            <a:normAutofit/>
          </a:bodyPr>
          <a:lstStyle>
            <a:lvl1pPr lvl="0" algn="l">
              <a:lnSpc>
                <a:spcPct val="90000"/>
              </a:lnSpc>
              <a:spcBef>
                <a:spcPts val="0"/>
              </a:spcBef>
              <a:spcAft>
                <a:spcPts val="0"/>
              </a:spcAft>
              <a:buClr>
                <a:schemeClr val="lt1"/>
              </a:buClr>
              <a:buSzPts val="3200"/>
              <a:buFont typeface="Arial"/>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5" name="Google Shape;355;p96"/>
          <p:cNvSpPr txBox="1"/>
          <p:nvPr>
            <p:ph idx="1" type="body"/>
          </p:nvPr>
        </p:nvSpPr>
        <p:spPr>
          <a:xfrm>
            <a:off x="839788" y="2057400"/>
            <a:ext cx="3932237" cy="3466214"/>
          </a:xfrm>
          <a:prstGeom prst="rect">
            <a:avLst/>
          </a:prstGeom>
          <a:solidFill>
            <a:srgbClr val="002F6D"/>
          </a:solidFill>
          <a:ln>
            <a:noFill/>
          </a:ln>
        </p:spPr>
        <p:txBody>
          <a:bodyPr anchorCtr="0" anchor="t" bIns="228600" lIns="685800" spcFirstLastPara="1" rIns="685800" wrap="square" tIns="45700">
            <a:normAutofit/>
          </a:bodyPr>
          <a:lstStyle>
            <a:lvl1pPr indent="-228600" lvl="0" marL="457200" algn="l">
              <a:lnSpc>
                <a:spcPct val="90000"/>
              </a:lnSpc>
              <a:spcBef>
                <a:spcPts val="1000"/>
              </a:spcBef>
              <a:spcAft>
                <a:spcPts val="0"/>
              </a:spcAft>
              <a:buClr>
                <a:schemeClr val="lt1"/>
              </a:buClr>
              <a:buSzPts val="1600"/>
              <a:buNone/>
              <a:defRPr sz="1600">
                <a:solidFill>
                  <a:schemeClr val="lt1"/>
                </a:solidFill>
              </a:defRPr>
            </a:lvl1pPr>
            <a:lvl2pPr indent="-228600" lvl="1" marL="914400" algn="l">
              <a:lnSpc>
                <a:spcPct val="90000"/>
              </a:lnSpc>
              <a:spcBef>
                <a:spcPts val="500"/>
              </a:spcBef>
              <a:spcAft>
                <a:spcPts val="0"/>
              </a:spcAft>
              <a:buClr>
                <a:srgbClr val="53575A"/>
              </a:buClr>
              <a:buSzPts val="1400"/>
              <a:buNone/>
              <a:defRPr sz="1400"/>
            </a:lvl2pPr>
            <a:lvl3pPr indent="-228600" lvl="2" marL="1371600" algn="l">
              <a:lnSpc>
                <a:spcPct val="90000"/>
              </a:lnSpc>
              <a:spcBef>
                <a:spcPts val="500"/>
              </a:spcBef>
              <a:spcAft>
                <a:spcPts val="0"/>
              </a:spcAft>
              <a:buClr>
                <a:srgbClr val="53575A"/>
              </a:buClr>
              <a:buSzPts val="1200"/>
              <a:buNone/>
              <a:defRPr sz="1200"/>
            </a:lvl3pPr>
            <a:lvl4pPr indent="-228600" lvl="3" marL="1828800" algn="l">
              <a:lnSpc>
                <a:spcPct val="90000"/>
              </a:lnSpc>
              <a:spcBef>
                <a:spcPts val="500"/>
              </a:spcBef>
              <a:spcAft>
                <a:spcPts val="0"/>
              </a:spcAft>
              <a:buClr>
                <a:srgbClr val="53575A"/>
              </a:buClr>
              <a:buSzPts val="1000"/>
              <a:buNone/>
              <a:defRPr sz="1000"/>
            </a:lvl4pPr>
            <a:lvl5pPr indent="-228600" lvl="4" marL="2286000" algn="l">
              <a:lnSpc>
                <a:spcPct val="90000"/>
              </a:lnSpc>
              <a:spcBef>
                <a:spcPts val="500"/>
              </a:spcBef>
              <a:spcAft>
                <a:spcPts val="0"/>
              </a:spcAft>
              <a:buClr>
                <a:srgbClr val="53575A"/>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356" name="Google Shape;356;p96"/>
          <p:cNvSpPr txBox="1"/>
          <p:nvPr>
            <p:ph idx="2" type="body"/>
          </p:nvPr>
        </p:nvSpPr>
        <p:spPr>
          <a:xfrm>
            <a:off x="5183188" y="1091596"/>
            <a:ext cx="6172200" cy="4432018"/>
          </a:xfrm>
          <a:prstGeom prst="rect">
            <a:avLst/>
          </a:prstGeom>
          <a:noFill/>
          <a:ln>
            <a:noFill/>
          </a:ln>
        </p:spPr>
        <p:txBody>
          <a:bodyPr anchorCtr="0" anchor="t" bIns="228600" lIns="685800" spcFirstLastPara="1" rIns="685800" wrap="square" tIns="45700">
            <a:normAutofit/>
          </a:bodyPr>
          <a:lstStyle>
            <a:lvl1pPr indent="-228600" lvl="0" marL="457200" algn="l">
              <a:lnSpc>
                <a:spcPct val="90000"/>
              </a:lnSpc>
              <a:spcBef>
                <a:spcPts val="1000"/>
              </a:spcBef>
              <a:spcAft>
                <a:spcPts val="0"/>
              </a:spcAft>
              <a:buClr>
                <a:srgbClr val="53575A"/>
              </a:buClr>
              <a:buSzPts val="3200"/>
              <a:buNone/>
              <a:defRPr sz="3200"/>
            </a:lvl1pPr>
            <a:lvl2pPr indent="-228600" lvl="1" marL="914400" algn="l">
              <a:lnSpc>
                <a:spcPct val="90000"/>
              </a:lnSpc>
              <a:spcBef>
                <a:spcPts val="500"/>
              </a:spcBef>
              <a:spcAft>
                <a:spcPts val="0"/>
              </a:spcAft>
              <a:buClr>
                <a:srgbClr val="53575A"/>
              </a:buClr>
              <a:buSzPts val="2800"/>
              <a:buNone/>
              <a:defRPr sz="2800"/>
            </a:lvl2pPr>
            <a:lvl3pPr indent="-228600" lvl="2" marL="1371600" algn="l">
              <a:lnSpc>
                <a:spcPct val="90000"/>
              </a:lnSpc>
              <a:spcBef>
                <a:spcPts val="500"/>
              </a:spcBef>
              <a:spcAft>
                <a:spcPts val="0"/>
              </a:spcAft>
              <a:buClr>
                <a:srgbClr val="53575A"/>
              </a:buClr>
              <a:buSzPts val="2400"/>
              <a:buNone/>
              <a:defRPr sz="2400"/>
            </a:lvl3pPr>
            <a:lvl4pPr indent="-228600" lvl="3" marL="1828800" algn="l">
              <a:lnSpc>
                <a:spcPct val="90000"/>
              </a:lnSpc>
              <a:spcBef>
                <a:spcPts val="500"/>
              </a:spcBef>
              <a:spcAft>
                <a:spcPts val="0"/>
              </a:spcAft>
              <a:buClr>
                <a:srgbClr val="53575A"/>
              </a:buClr>
              <a:buSzPts val="2000"/>
              <a:buNone/>
              <a:defRPr sz="2000"/>
            </a:lvl4pPr>
            <a:lvl5pPr indent="-228600" lvl="4" marL="2286000" algn="l">
              <a:lnSpc>
                <a:spcPct val="90000"/>
              </a:lnSpc>
              <a:spcBef>
                <a:spcPts val="500"/>
              </a:spcBef>
              <a:spcAft>
                <a:spcPts val="0"/>
              </a:spcAft>
              <a:buClr>
                <a:srgbClr val="53575A"/>
              </a:buClr>
              <a:buSzPts val="2000"/>
              <a:buNone/>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357" name="Google Shape;357;p96"/>
          <p:cNvSpPr txBox="1"/>
          <p:nvPr>
            <p:ph idx="12" type="sldNum"/>
          </p:nvPr>
        </p:nvSpPr>
        <p:spPr>
          <a:xfrm>
            <a:off x="11330940" y="6155346"/>
            <a:ext cx="365760" cy="365125"/>
          </a:xfrm>
          <a:prstGeom prst="rect">
            <a:avLst/>
          </a:prstGeom>
          <a:solidFill>
            <a:schemeClr val="lt1"/>
          </a:solidFill>
          <a:ln>
            <a:noFill/>
          </a:ln>
        </p:spPr>
        <p:txBody>
          <a:bodyPr anchorCtr="0" anchor="ctr" bIns="45700" lIns="91425" spcFirstLastPara="1" rIns="91425" wrap="square" tIns="45700">
            <a:noAutofit/>
          </a:bodyPr>
          <a:lstStyle>
            <a:lvl1pPr indent="0" lvl="0" marL="0" marR="0" algn="ctr">
              <a:spcBef>
                <a:spcPts val="0"/>
              </a:spcBef>
              <a:spcAft>
                <a:spcPts val="0"/>
              </a:spcAft>
              <a:buClr>
                <a:srgbClr val="53575A"/>
              </a:buClr>
              <a:buSzPts val="1200"/>
              <a:buFont typeface="Arial"/>
              <a:buNone/>
              <a:defRPr b="0" i="0" sz="1200" u="none" cap="none" strike="noStrike">
                <a:solidFill>
                  <a:srgbClr val="53575A"/>
                </a:solidFill>
                <a:latin typeface="Arial"/>
                <a:ea typeface="Arial"/>
                <a:cs typeface="Arial"/>
                <a:sym typeface="Arial"/>
              </a:defRPr>
            </a:lvl1pPr>
            <a:lvl2pPr indent="0" lvl="1" marL="0" marR="0" algn="ctr">
              <a:spcBef>
                <a:spcPts val="0"/>
              </a:spcBef>
              <a:spcAft>
                <a:spcPts val="0"/>
              </a:spcAft>
              <a:buClr>
                <a:srgbClr val="53575A"/>
              </a:buClr>
              <a:buSzPts val="1200"/>
              <a:buFont typeface="Arial"/>
              <a:buNone/>
              <a:defRPr b="0" i="0" sz="1200" u="none" cap="none" strike="noStrike">
                <a:solidFill>
                  <a:srgbClr val="53575A"/>
                </a:solidFill>
                <a:latin typeface="Arial"/>
                <a:ea typeface="Arial"/>
                <a:cs typeface="Arial"/>
                <a:sym typeface="Arial"/>
              </a:defRPr>
            </a:lvl2pPr>
            <a:lvl3pPr indent="0" lvl="2" marL="0" marR="0" algn="ctr">
              <a:spcBef>
                <a:spcPts val="0"/>
              </a:spcBef>
              <a:spcAft>
                <a:spcPts val="0"/>
              </a:spcAft>
              <a:buClr>
                <a:srgbClr val="53575A"/>
              </a:buClr>
              <a:buSzPts val="1200"/>
              <a:buFont typeface="Arial"/>
              <a:buNone/>
              <a:defRPr b="0" i="0" sz="1200" u="none" cap="none" strike="noStrike">
                <a:solidFill>
                  <a:srgbClr val="53575A"/>
                </a:solidFill>
                <a:latin typeface="Arial"/>
                <a:ea typeface="Arial"/>
                <a:cs typeface="Arial"/>
                <a:sym typeface="Arial"/>
              </a:defRPr>
            </a:lvl3pPr>
            <a:lvl4pPr indent="0" lvl="3" marL="0" marR="0" algn="ctr">
              <a:spcBef>
                <a:spcPts val="0"/>
              </a:spcBef>
              <a:spcAft>
                <a:spcPts val="0"/>
              </a:spcAft>
              <a:buClr>
                <a:srgbClr val="53575A"/>
              </a:buClr>
              <a:buSzPts val="1200"/>
              <a:buFont typeface="Arial"/>
              <a:buNone/>
              <a:defRPr b="0" i="0" sz="1200" u="none" cap="none" strike="noStrike">
                <a:solidFill>
                  <a:srgbClr val="53575A"/>
                </a:solidFill>
                <a:latin typeface="Arial"/>
                <a:ea typeface="Arial"/>
                <a:cs typeface="Arial"/>
                <a:sym typeface="Arial"/>
              </a:defRPr>
            </a:lvl4pPr>
            <a:lvl5pPr indent="0" lvl="4" marL="0" marR="0" algn="ctr">
              <a:spcBef>
                <a:spcPts val="0"/>
              </a:spcBef>
              <a:spcAft>
                <a:spcPts val="0"/>
              </a:spcAft>
              <a:buClr>
                <a:srgbClr val="53575A"/>
              </a:buClr>
              <a:buSzPts val="1200"/>
              <a:buFont typeface="Arial"/>
              <a:buNone/>
              <a:defRPr b="0" i="0" sz="1200" u="none" cap="none" strike="noStrike">
                <a:solidFill>
                  <a:srgbClr val="53575A"/>
                </a:solidFill>
                <a:latin typeface="Arial"/>
                <a:ea typeface="Arial"/>
                <a:cs typeface="Arial"/>
                <a:sym typeface="Arial"/>
              </a:defRPr>
            </a:lvl5pPr>
            <a:lvl6pPr indent="0" lvl="5" marL="0" marR="0" algn="ctr">
              <a:spcBef>
                <a:spcPts val="0"/>
              </a:spcBef>
              <a:spcAft>
                <a:spcPts val="0"/>
              </a:spcAft>
              <a:buClr>
                <a:srgbClr val="53575A"/>
              </a:buClr>
              <a:buSzPts val="1200"/>
              <a:buFont typeface="Arial"/>
              <a:buNone/>
              <a:defRPr b="0" i="0" sz="1200" u="none" cap="none" strike="noStrike">
                <a:solidFill>
                  <a:srgbClr val="53575A"/>
                </a:solidFill>
                <a:latin typeface="Arial"/>
                <a:ea typeface="Arial"/>
                <a:cs typeface="Arial"/>
                <a:sym typeface="Arial"/>
              </a:defRPr>
            </a:lvl6pPr>
            <a:lvl7pPr indent="0" lvl="6" marL="0" marR="0" algn="ctr">
              <a:spcBef>
                <a:spcPts val="0"/>
              </a:spcBef>
              <a:spcAft>
                <a:spcPts val="0"/>
              </a:spcAft>
              <a:buClr>
                <a:srgbClr val="53575A"/>
              </a:buClr>
              <a:buSzPts val="1200"/>
              <a:buFont typeface="Arial"/>
              <a:buNone/>
              <a:defRPr b="0" i="0" sz="1200" u="none" cap="none" strike="noStrike">
                <a:solidFill>
                  <a:srgbClr val="53575A"/>
                </a:solidFill>
                <a:latin typeface="Arial"/>
                <a:ea typeface="Arial"/>
                <a:cs typeface="Arial"/>
                <a:sym typeface="Arial"/>
              </a:defRPr>
            </a:lvl7pPr>
            <a:lvl8pPr indent="0" lvl="7" marL="0" marR="0" algn="ctr">
              <a:spcBef>
                <a:spcPts val="0"/>
              </a:spcBef>
              <a:spcAft>
                <a:spcPts val="0"/>
              </a:spcAft>
              <a:buClr>
                <a:srgbClr val="53575A"/>
              </a:buClr>
              <a:buSzPts val="1200"/>
              <a:buFont typeface="Arial"/>
              <a:buNone/>
              <a:defRPr b="0" i="0" sz="1200" u="none" cap="none" strike="noStrike">
                <a:solidFill>
                  <a:srgbClr val="53575A"/>
                </a:solidFill>
                <a:latin typeface="Arial"/>
                <a:ea typeface="Arial"/>
                <a:cs typeface="Arial"/>
                <a:sym typeface="Arial"/>
              </a:defRPr>
            </a:lvl8pPr>
            <a:lvl9pPr indent="0" lvl="8" marL="0" marR="0" algn="ctr">
              <a:spcBef>
                <a:spcPts val="0"/>
              </a:spcBef>
              <a:spcAft>
                <a:spcPts val="0"/>
              </a:spcAft>
              <a:buClr>
                <a:srgbClr val="53575A"/>
              </a:buClr>
              <a:buSzPts val="1200"/>
              <a:buFont typeface="Arial"/>
              <a:buNone/>
              <a:defRPr b="0" i="0" sz="1200" u="none" cap="none" strike="noStrike">
                <a:solidFill>
                  <a:srgbClr val="53575A"/>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G Picture with Caption">
  <p:cSld name="LG Picture with Caption">
    <p:spTree>
      <p:nvGrpSpPr>
        <p:cNvPr id="358" name="Shape 358"/>
        <p:cNvGrpSpPr/>
        <p:nvPr/>
      </p:nvGrpSpPr>
      <p:grpSpPr>
        <a:xfrm>
          <a:off x="0" y="0"/>
          <a:ext cx="0" cy="0"/>
          <a:chOff x="0" y="0"/>
          <a:chExt cx="0" cy="0"/>
        </a:xfrm>
      </p:grpSpPr>
      <p:sp>
        <p:nvSpPr>
          <p:cNvPr id="359" name="Google Shape;359;p97"/>
          <p:cNvSpPr txBox="1"/>
          <p:nvPr>
            <p:ph type="title"/>
          </p:nvPr>
        </p:nvSpPr>
        <p:spPr>
          <a:xfrm>
            <a:off x="839788" y="457200"/>
            <a:ext cx="3932237" cy="1600200"/>
          </a:xfrm>
          <a:prstGeom prst="rect">
            <a:avLst/>
          </a:prstGeom>
          <a:solidFill>
            <a:srgbClr val="002F6D"/>
          </a:solidFill>
          <a:ln>
            <a:noFill/>
          </a:ln>
        </p:spPr>
        <p:txBody>
          <a:bodyPr anchorCtr="0" anchor="b" bIns="45700" lIns="457200" spcFirstLastPara="1" rIns="457200" wrap="square" tIns="457200">
            <a:normAutofit/>
          </a:bodyPr>
          <a:lstStyle>
            <a:lvl1pPr lvl="0" algn="l">
              <a:lnSpc>
                <a:spcPct val="90000"/>
              </a:lnSpc>
              <a:spcBef>
                <a:spcPts val="0"/>
              </a:spcBef>
              <a:spcAft>
                <a:spcPts val="0"/>
              </a:spcAft>
              <a:buClr>
                <a:schemeClr val="lt1"/>
              </a:buClr>
              <a:buSzPts val="3200"/>
              <a:buFont typeface="Arial"/>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0" name="Google Shape;360;p97"/>
          <p:cNvSpPr txBox="1"/>
          <p:nvPr>
            <p:ph idx="1" type="body"/>
          </p:nvPr>
        </p:nvSpPr>
        <p:spPr>
          <a:xfrm>
            <a:off x="839788" y="2057400"/>
            <a:ext cx="3932237" cy="3466214"/>
          </a:xfrm>
          <a:prstGeom prst="rect">
            <a:avLst/>
          </a:prstGeom>
          <a:solidFill>
            <a:srgbClr val="002F6D"/>
          </a:solidFill>
          <a:ln>
            <a:noFill/>
          </a:ln>
        </p:spPr>
        <p:txBody>
          <a:bodyPr anchorCtr="0" anchor="t" bIns="228600" lIns="685800" spcFirstLastPara="1" rIns="685800" wrap="square" tIns="45700">
            <a:normAutofit/>
          </a:bodyPr>
          <a:lstStyle>
            <a:lvl1pPr indent="-228600" lvl="0" marL="457200" algn="l">
              <a:lnSpc>
                <a:spcPct val="90000"/>
              </a:lnSpc>
              <a:spcBef>
                <a:spcPts val="1000"/>
              </a:spcBef>
              <a:spcAft>
                <a:spcPts val="0"/>
              </a:spcAft>
              <a:buClr>
                <a:schemeClr val="lt1"/>
              </a:buClr>
              <a:buSzPts val="1600"/>
              <a:buNone/>
              <a:defRPr sz="1600">
                <a:solidFill>
                  <a:schemeClr val="lt1"/>
                </a:solidFill>
              </a:defRPr>
            </a:lvl1pPr>
            <a:lvl2pPr indent="-228600" lvl="1" marL="914400" algn="l">
              <a:lnSpc>
                <a:spcPct val="90000"/>
              </a:lnSpc>
              <a:spcBef>
                <a:spcPts val="500"/>
              </a:spcBef>
              <a:spcAft>
                <a:spcPts val="0"/>
              </a:spcAft>
              <a:buClr>
                <a:srgbClr val="53575A"/>
              </a:buClr>
              <a:buSzPts val="1400"/>
              <a:buNone/>
              <a:defRPr sz="1400"/>
            </a:lvl2pPr>
            <a:lvl3pPr indent="-228600" lvl="2" marL="1371600" algn="l">
              <a:lnSpc>
                <a:spcPct val="90000"/>
              </a:lnSpc>
              <a:spcBef>
                <a:spcPts val="500"/>
              </a:spcBef>
              <a:spcAft>
                <a:spcPts val="0"/>
              </a:spcAft>
              <a:buClr>
                <a:srgbClr val="53575A"/>
              </a:buClr>
              <a:buSzPts val="1200"/>
              <a:buNone/>
              <a:defRPr sz="1200"/>
            </a:lvl3pPr>
            <a:lvl4pPr indent="-228600" lvl="3" marL="1828800" algn="l">
              <a:lnSpc>
                <a:spcPct val="90000"/>
              </a:lnSpc>
              <a:spcBef>
                <a:spcPts val="500"/>
              </a:spcBef>
              <a:spcAft>
                <a:spcPts val="0"/>
              </a:spcAft>
              <a:buClr>
                <a:srgbClr val="53575A"/>
              </a:buClr>
              <a:buSzPts val="1000"/>
              <a:buNone/>
              <a:defRPr sz="1000"/>
            </a:lvl4pPr>
            <a:lvl5pPr indent="-228600" lvl="4" marL="2286000" algn="l">
              <a:lnSpc>
                <a:spcPct val="90000"/>
              </a:lnSpc>
              <a:spcBef>
                <a:spcPts val="500"/>
              </a:spcBef>
              <a:spcAft>
                <a:spcPts val="0"/>
              </a:spcAft>
              <a:buClr>
                <a:srgbClr val="53575A"/>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361" name="Google Shape;361;p97"/>
          <p:cNvSpPr/>
          <p:nvPr>
            <p:ph idx="2" type="pic"/>
          </p:nvPr>
        </p:nvSpPr>
        <p:spPr>
          <a:xfrm>
            <a:off x="5183188" y="457200"/>
            <a:ext cx="6400800" cy="5066414"/>
          </a:xfrm>
          <a:prstGeom prst="rect">
            <a:avLst/>
          </a:prstGeom>
          <a:noFill/>
          <a:ln>
            <a:noFill/>
          </a:ln>
        </p:spPr>
      </p:sp>
      <p:sp>
        <p:nvSpPr>
          <p:cNvPr id="362" name="Google Shape;362;p97"/>
          <p:cNvSpPr txBox="1"/>
          <p:nvPr>
            <p:ph idx="12" type="sldNum"/>
          </p:nvPr>
        </p:nvSpPr>
        <p:spPr>
          <a:xfrm>
            <a:off x="11330940" y="6155346"/>
            <a:ext cx="365760" cy="365125"/>
          </a:xfrm>
          <a:prstGeom prst="rect">
            <a:avLst/>
          </a:prstGeom>
          <a:solidFill>
            <a:schemeClr val="lt1"/>
          </a:solidFill>
          <a:ln>
            <a:noFill/>
          </a:ln>
        </p:spPr>
        <p:txBody>
          <a:bodyPr anchorCtr="0" anchor="ctr" bIns="45700" lIns="91425" spcFirstLastPara="1" rIns="91425" wrap="square" tIns="45700">
            <a:noAutofit/>
          </a:bodyPr>
          <a:lstStyle>
            <a:lvl1pPr indent="0" lvl="0" marL="0" marR="0" algn="ctr">
              <a:spcBef>
                <a:spcPts val="0"/>
              </a:spcBef>
              <a:spcAft>
                <a:spcPts val="0"/>
              </a:spcAft>
              <a:buClr>
                <a:srgbClr val="53575A"/>
              </a:buClr>
              <a:buSzPts val="1200"/>
              <a:buFont typeface="Arial"/>
              <a:buNone/>
              <a:defRPr b="0" i="0" sz="1200" u="none" cap="none" strike="noStrike">
                <a:solidFill>
                  <a:srgbClr val="53575A"/>
                </a:solidFill>
                <a:latin typeface="Arial"/>
                <a:ea typeface="Arial"/>
                <a:cs typeface="Arial"/>
                <a:sym typeface="Arial"/>
              </a:defRPr>
            </a:lvl1pPr>
            <a:lvl2pPr indent="0" lvl="1" marL="0" marR="0" algn="ctr">
              <a:spcBef>
                <a:spcPts val="0"/>
              </a:spcBef>
              <a:spcAft>
                <a:spcPts val="0"/>
              </a:spcAft>
              <a:buClr>
                <a:srgbClr val="53575A"/>
              </a:buClr>
              <a:buSzPts val="1200"/>
              <a:buFont typeface="Arial"/>
              <a:buNone/>
              <a:defRPr b="0" i="0" sz="1200" u="none" cap="none" strike="noStrike">
                <a:solidFill>
                  <a:srgbClr val="53575A"/>
                </a:solidFill>
                <a:latin typeface="Arial"/>
                <a:ea typeface="Arial"/>
                <a:cs typeface="Arial"/>
                <a:sym typeface="Arial"/>
              </a:defRPr>
            </a:lvl2pPr>
            <a:lvl3pPr indent="0" lvl="2" marL="0" marR="0" algn="ctr">
              <a:spcBef>
                <a:spcPts val="0"/>
              </a:spcBef>
              <a:spcAft>
                <a:spcPts val="0"/>
              </a:spcAft>
              <a:buClr>
                <a:srgbClr val="53575A"/>
              </a:buClr>
              <a:buSzPts val="1200"/>
              <a:buFont typeface="Arial"/>
              <a:buNone/>
              <a:defRPr b="0" i="0" sz="1200" u="none" cap="none" strike="noStrike">
                <a:solidFill>
                  <a:srgbClr val="53575A"/>
                </a:solidFill>
                <a:latin typeface="Arial"/>
                <a:ea typeface="Arial"/>
                <a:cs typeface="Arial"/>
                <a:sym typeface="Arial"/>
              </a:defRPr>
            </a:lvl3pPr>
            <a:lvl4pPr indent="0" lvl="3" marL="0" marR="0" algn="ctr">
              <a:spcBef>
                <a:spcPts val="0"/>
              </a:spcBef>
              <a:spcAft>
                <a:spcPts val="0"/>
              </a:spcAft>
              <a:buClr>
                <a:srgbClr val="53575A"/>
              </a:buClr>
              <a:buSzPts val="1200"/>
              <a:buFont typeface="Arial"/>
              <a:buNone/>
              <a:defRPr b="0" i="0" sz="1200" u="none" cap="none" strike="noStrike">
                <a:solidFill>
                  <a:srgbClr val="53575A"/>
                </a:solidFill>
                <a:latin typeface="Arial"/>
                <a:ea typeface="Arial"/>
                <a:cs typeface="Arial"/>
                <a:sym typeface="Arial"/>
              </a:defRPr>
            </a:lvl4pPr>
            <a:lvl5pPr indent="0" lvl="4" marL="0" marR="0" algn="ctr">
              <a:spcBef>
                <a:spcPts val="0"/>
              </a:spcBef>
              <a:spcAft>
                <a:spcPts val="0"/>
              </a:spcAft>
              <a:buClr>
                <a:srgbClr val="53575A"/>
              </a:buClr>
              <a:buSzPts val="1200"/>
              <a:buFont typeface="Arial"/>
              <a:buNone/>
              <a:defRPr b="0" i="0" sz="1200" u="none" cap="none" strike="noStrike">
                <a:solidFill>
                  <a:srgbClr val="53575A"/>
                </a:solidFill>
                <a:latin typeface="Arial"/>
                <a:ea typeface="Arial"/>
                <a:cs typeface="Arial"/>
                <a:sym typeface="Arial"/>
              </a:defRPr>
            </a:lvl5pPr>
            <a:lvl6pPr indent="0" lvl="5" marL="0" marR="0" algn="ctr">
              <a:spcBef>
                <a:spcPts val="0"/>
              </a:spcBef>
              <a:spcAft>
                <a:spcPts val="0"/>
              </a:spcAft>
              <a:buClr>
                <a:srgbClr val="53575A"/>
              </a:buClr>
              <a:buSzPts val="1200"/>
              <a:buFont typeface="Arial"/>
              <a:buNone/>
              <a:defRPr b="0" i="0" sz="1200" u="none" cap="none" strike="noStrike">
                <a:solidFill>
                  <a:srgbClr val="53575A"/>
                </a:solidFill>
                <a:latin typeface="Arial"/>
                <a:ea typeface="Arial"/>
                <a:cs typeface="Arial"/>
                <a:sym typeface="Arial"/>
              </a:defRPr>
            </a:lvl6pPr>
            <a:lvl7pPr indent="0" lvl="6" marL="0" marR="0" algn="ctr">
              <a:spcBef>
                <a:spcPts val="0"/>
              </a:spcBef>
              <a:spcAft>
                <a:spcPts val="0"/>
              </a:spcAft>
              <a:buClr>
                <a:srgbClr val="53575A"/>
              </a:buClr>
              <a:buSzPts val="1200"/>
              <a:buFont typeface="Arial"/>
              <a:buNone/>
              <a:defRPr b="0" i="0" sz="1200" u="none" cap="none" strike="noStrike">
                <a:solidFill>
                  <a:srgbClr val="53575A"/>
                </a:solidFill>
                <a:latin typeface="Arial"/>
                <a:ea typeface="Arial"/>
                <a:cs typeface="Arial"/>
                <a:sym typeface="Arial"/>
              </a:defRPr>
            </a:lvl7pPr>
            <a:lvl8pPr indent="0" lvl="7" marL="0" marR="0" algn="ctr">
              <a:spcBef>
                <a:spcPts val="0"/>
              </a:spcBef>
              <a:spcAft>
                <a:spcPts val="0"/>
              </a:spcAft>
              <a:buClr>
                <a:srgbClr val="53575A"/>
              </a:buClr>
              <a:buSzPts val="1200"/>
              <a:buFont typeface="Arial"/>
              <a:buNone/>
              <a:defRPr b="0" i="0" sz="1200" u="none" cap="none" strike="noStrike">
                <a:solidFill>
                  <a:srgbClr val="53575A"/>
                </a:solidFill>
                <a:latin typeface="Arial"/>
                <a:ea typeface="Arial"/>
                <a:cs typeface="Arial"/>
                <a:sym typeface="Arial"/>
              </a:defRPr>
            </a:lvl8pPr>
            <a:lvl9pPr indent="0" lvl="8" marL="0" marR="0" algn="ctr">
              <a:spcBef>
                <a:spcPts val="0"/>
              </a:spcBef>
              <a:spcAft>
                <a:spcPts val="0"/>
              </a:spcAft>
              <a:buClr>
                <a:srgbClr val="53575A"/>
              </a:buClr>
              <a:buSzPts val="1200"/>
              <a:buFont typeface="Arial"/>
              <a:buNone/>
              <a:defRPr b="0" i="0" sz="1200" u="none" cap="none" strike="noStrike">
                <a:solidFill>
                  <a:srgbClr val="53575A"/>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 Slide Option 2">
  <p:cSld name="End Slide Option 2">
    <p:spTree>
      <p:nvGrpSpPr>
        <p:cNvPr id="363" name="Shape 363"/>
        <p:cNvGrpSpPr/>
        <p:nvPr/>
      </p:nvGrpSpPr>
      <p:grpSpPr>
        <a:xfrm>
          <a:off x="0" y="0"/>
          <a:ext cx="0" cy="0"/>
          <a:chOff x="0" y="0"/>
          <a:chExt cx="0" cy="0"/>
        </a:xfrm>
      </p:grpSpPr>
      <p:sp>
        <p:nvSpPr>
          <p:cNvPr descr="&quot;&quot;" id="364" name="Google Shape;364;p98"/>
          <p:cNvSpPr/>
          <p:nvPr/>
        </p:nvSpPr>
        <p:spPr>
          <a:xfrm>
            <a:off x="0" y="0"/>
            <a:ext cx="12192000" cy="6858000"/>
          </a:xfrm>
          <a:prstGeom prst="rect">
            <a:avLst/>
          </a:prstGeom>
          <a:solidFill>
            <a:schemeClr val="accent1"/>
          </a:solidFill>
          <a:ln cap="flat" cmpd="sng" w="12700">
            <a:solidFill>
              <a:srgbClr val="00224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Arial"/>
              <a:buNone/>
            </a:pPr>
            <a:r>
              <a:t/>
            </a:r>
            <a:endParaRPr sz="1800">
              <a:solidFill>
                <a:schemeClr val="lt1"/>
              </a:solidFill>
              <a:latin typeface="Arial"/>
              <a:ea typeface="Arial"/>
              <a:cs typeface="Arial"/>
              <a:sym typeface="Arial"/>
            </a:endParaRPr>
          </a:p>
        </p:txBody>
      </p:sp>
      <p:pic>
        <p:nvPicPr>
          <p:cNvPr descr="California Community Colleges Logo" id="365" name="Google Shape;365;p98"/>
          <p:cNvPicPr preferRelativeResize="0"/>
          <p:nvPr/>
        </p:nvPicPr>
        <p:blipFill rotWithShape="1">
          <a:blip r:embed="rId2">
            <a:alphaModFix/>
          </a:blip>
          <a:srcRect b="0" l="0" r="0" t="0"/>
          <a:stretch/>
        </p:blipFill>
        <p:spPr>
          <a:xfrm>
            <a:off x="1247775" y="1379163"/>
            <a:ext cx="9696450" cy="1266825"/>
          </a:xfrm>
          <a:prstGeom prst="rect">
            <a:avLst/>
          </a:prstGeom>
          <a:noFill/>
          <a:ln>
            <a:noFill/>
          </a:ln>
        </p:spPr>
      </p:pic>
      <p:sp>
        <p:nvSpPr>
          <p:cNvPr id="366" name="Google Shape;366;p98"/>
          <p:cNvSpPr txBox="1"/>
          <p:nvPr/>
        </p:nvSpPr>
        <p:spPr>
          <a:xfrm>
            <a:off x="0" y="2805043"/>
            <a:ext cx="12192000"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lt1"/>
              </a:buClr>
              <a:buSzPts val="4000"/>
              <a:buFont typeface="Arial"/>
              <a:buNone/>
            </a:pPr>
            <a:r>
              <a:rPr b="0" lang="en-US" sz="4000">
                <a:solidFill>
                  <a:schemeClr val="lt1"/>
                </a:solidFill>
                <a:latin typeface="Arial"/>
                <a:ea typeface="Arial"/>
                <a:cs typeface="Arial"/>
                <a:sym typeface="Arial"/>
              </a:rPr>
              <a:t>Thank you!</a:t>
            </a:r>
            <a:endParaRPr sz="1800">
              <a:solidFill>
                <a:schemeClr val="dk1"/>
              </a:solidFill>
              <a:latin typeface="Arial"/>
              <a:ea typeface="Arial"/>
              <a:cs typeface="Arial"/>
              <a:sym typeface="Arial"/>
            </a:endParaRPr>
          </a:p>
        </p:txBody>
      </p:sp>
      <p:sp>
        <p:nvSpPr>
          <p:cNvPr id="367" name="Google Shape;367;p98"/>
          <p:cNvSpPr txBox="1"/>
          <p:nvPr>
            <p:ph idx="1" type="body"/>
          </p:nvPr>
        </p:nvSpPr>
        <p:spPr>
          <a:xfrm>
            <a:off x="0" y="3956392"/>
            <a:ext cx="12191999" cy="1427855"/>
          </a:xfrm>
          <a:prstGeom prst="rect">
            <a:avLst/>
          </a:prstGeom>
          <a:noFill/>
          <a:ln>
            <a:noFill/>
          </a:ln>
        </p:spPr>
        <p:txBody>
          <a:bodyPr anchorCtr="0" anchor="t" bIns="228600" lIns="685800" spcFirstLastPara="1" rIns="685800" wrap="square" tIns="45700">
            <a:normAutofit/>
          </a:bodyPr>
          <a:lstStyle>
            <a:lvl1pPr indent="-228600" lvl="0" marL="457200" algn="ctr">
              <a:lnSpc>
                <a:spcPct val="90000"/>
              </a:lnSpc>
              <a:spcBef>
                <a:spcPts val="1000"/>
              </a:spcBef>
              <a:spcAft>
                <a:spcPts val="0"/>
              </a:spcAft>
              <a:buClr>
                <a:schemeClr val="lt1"/>
              </a:buClr>
              <a:buSzPts val="2800"/>
              <a:buNone/>
              <a:defRPr>
                <a:solidFill>
                  <a:schemeClr val="lt1"/>
                </a:solidFill>
              </a:defRPr>
            </a:lvl1pPr>
            <a:lvl2pPr indent="-228600" lvl="1" marL="914400" algn="ctr">
              <a:lnSpc>
                <a:spcPct val="90000"/>
              </a:lnSpc>
              <a:spcBef>
                <a:spcPts val="500"/>
              </a:spcBef>
              <a:spcAft>
                <a:spcPts val="0"/>
              </a:spcAft>
              <a:buClr>
                <a:schemeClr val="lt1"/>
              </a:buClr>
              <a:buSzPts val="2400"/>
              <a:buNone/>
              <a:defRPr>
                <a:solidFill>
                  <a:schemeClr val="lt1"/>
                </a:solidFill>
              </a:defRPr>
            </a:lvl2pPr>
            <a:lvl3pPr indent="-228600" lvl="2" marL="1371600" algn="ctr">
              <a:lnSpc>
                <a:spcPct val="90000"/>
              </a:lnSpc>
              <a:spcBef>
                <a:spcPts val="500"/>
              </a:spcBef>
              <a:spcAft>
                <a:spcPts val="0"/>
              </a:spcAft>
              <a:buClr>
                <a:schemeClr val="lt1"/>
              </a:buClr>
              <a:buSzPts val="2000"/>
              <a:buNone/>
              <a:defRPr>
                <a:solidFill>
                  <a:schemeClr val="lt1"/>
                </a:solidFill>
              </a:defRPr>
            </a:lvl3pPr>
            <a:lvl4pPr indent="-228600" lvl="3" marL="1828800" algn="ctr">
              <a:lnSpc>
                <a:spcPct val="90000"/>
              </a:lnSpc>
              <a:spcBef>
                <a:spcPts val="500"/>
              </a:spcBef>
              <a:spcAft>
                <a:spcPts val="0"/>
              </a:spcAft>
              <a:buClr>
                <a:srgbClr val="53575A"/>
              </a:buClr>
              <a:buSzPts val="1800"/>
              <a:buNone/>
              <a:defRPr/>
            </a:lvl4pPr>
            <a:lvl5pPr indent="-228600" lvl="4" marL="2286000" algn="ctr">
              <a:lnSpc>
                <a:spcPct val="90000"/>
              </a:lnSpc>
              <a:spcBef>
                <a:spcPts val="500"/>
              </a:spcBef>
              <a:spcAft>
                <a:spcPts val="0"/>
              </a:spcAft>
              <a:buClr>
                <a:srgbClr val="53575A"/>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8" name="Google Shape;368;p98"/>
          <p:cNvSpPr txBox="1"/>
          <p:nvPr/>
        </p:nvSpPr>
        <p:spPr>
          <a:xfrm>
            <a:off x="0" y="5765800"/>
            <a:ext cx="12191999" cy="368300"/>
          </a:xfrm>
          <a:prstGeom prst="rect">
            <a:avLst/>
          </a:prstGeom>
          <a:noFill/>
          <a:ln>
            <a:noFill/>
          </a:ln>
        </p:spPr>
        <p:txBody>
          <a:bodyPr anchorCtr="0" anchor="t" bIns="45700" lIns="685800" spcFirstLastPara="1" rIns="685800" wrap="square" tIns="45700">
            <a:spAutoFit/>
          </a:bodyPr>
          <a:lstStyle/>
          <a:p>
            <a:pPr indent="0" lvl="0" marL="0" marR="0" rtl="0" algn="ctr">
              <a:spcBef>
                <a:spcPts val="0"/>
              </a:spcBef>
              <a:spcAft>
                <a:spcPts val="0"/>
              </a:spcAft>
              <a:buClr>
                <a:schemeClr val="lt1"/>
              </a:buClr>
              <a:buSzPts val="1800"/>
              <a:buFont typeface="Arial"/>
              <a:buNone/>
            </a:pPr>
            <a:r>
              <a:rPr lang="en-US" sz="1800">
                <a:solidFill>
                  <a:schemeClr val="lt1"/>
                </a:solidFill>
                <a:latin typeface="Arial"/>
                <a:ea typeface="Arial"/>
                <a:cs typeface="Arial"/>
                <a:sym typeface="Arial"/>
              </a:rPr>
              <a:t>www.cccco.edu</a:t>
            </a:r>
            <a:endParaRPr sz="1800">
              <a:solidFill>
                <a:schemeClr val="dk1"/>
              </a:solidFill>
              <a:latin typeface="Arial"/>
              <a:ea typeface="Arial"/>
              <a:cs typeface="Arial"/>
              <a:sym typeface="Arial"/>
            </a:endParaRPr>
          </a:p>
        </p:txBody>
      </p:sp>
      <p:sp>
        <p:nvSpPr>
          <p:cNvPr id="369" name="Google Shape;369;p98"/>
          <p:cNvSpPr txBox="1"/>
          <p:nvPr>
            <p:ph idx="12" type="sldNum"/>
          </p:nvPr>
        </p:nvSpPr>
        <p:spPr>
          <a:xfrm>
            <a:off x="11330940" y="6155346"/>
            <a:ext cx="365760" cy="365125"/>
          </a:xfrm>
          <a:prstGeom prst="rect">
            <a:avLst/>
          </a:prstGeom>
          <a:solidFill>
            <a:schemeClr val="lt1"/>
          </a:solidFill>
          <a:ln>
            <a:noFill/>
          </a:ln>
        </p:spPr>
        <p:txBody>
          <a:bodyPr anchorCtr="0" anchor="ctr" bIns="45700" lIns="91425" spcFirstLastPara="1" rIns="91425" wrap="square" tIns="45700">
            <a:noAutofit/>
          </a:bodyPr>
          <a:lstStyle>
            <a:lvl1pPr indent="0" lvl="0" marL="0" marR="0" algn="ctr">
              <a:spcBef>
                <a:spcPts val="0"/>
              </a:spcBef>
              <a:spcAft>
                <a:spcPts val="0"/>
              </a:spcAft>
              <a:buClr>
                <a:srgbClr val="53575A"/>
              </a:buClr>
              <a:buSzPts val="1200"/>
              <a:buFont typeface="Arial"/>
              <a:buNone/>
              <a:defRPr b="0" i="0" sz="1200" u="none" cap="none" strike="noStrike">
                <a:solidFill>
                  <a:srgbClr val="53575A"/>
                </a:solidFill>
                <a:latin typeface="Arial"/>
                <a:ea typeface="Arial"/>
                <a:cs typeface="Arial"/>
                <a:sym typeface="Arial"/>
              </a:defRPr>
            </a:lvl1pPr>
            <a:lvl2pPr indent="0" lvl="1" marL="0" marR="0" algn="ctr">
              <a:spcBef>
                <a:spcPts val="0"/>
              </a:spcBef>
              <a:spcAft>
                <a:spcPts val="0"/>
              </a:spcAft>
              <a:buClr>
                <a:srgbClr val="53575A"/>
              </a:buClr>
              <a:buSzPts val="1200"/>
              <a:buFont typeface="Arial"/>
              <a:buNone/>
              <a:defRPr b="0" i="0" sz="1200" u="none" cap="none" strike="noStrike">
                <a:solidFill>
                  <a:srgbClr val="53575A"/>
                </a:solidFill>
                <a:latin typeface="Arial"/>
                <a:ea typeface="Arial"/>
                <a:cs typeface="Arial"/>
                <a:sym typeface="Arial"/>
              </a:defRPr>
            </a:lvl2pPr>
            <a:lvl3pPr indent="0" lvl="2" marL="0" marR="0" algn="ctr">
              <a:spcBef>
                <a:spcPts val="0"/>
              </a:spcBef>
              <a:spcAft>
                <a:spcPts val="0"/>
              </a:spcAft>
              <a:buClr>
                <a:srgbClr val="53575A"/>
              </a:buClr>
              <a:buSzPts val="1200"/>
              <a:buFont typeface="Arial"/>
              <a:buNone/>
              <a:defRPr b="0" i="0" sz="1200" u="none" cap="none" strike="noStrike">
                <a:solidFill>
                  <a:srgbClr val="53575A"/>
                </a:solidFill>
                <a:latin typeface="Arial"/>
                <a:ea typeface="Arial"/>
                <a:cs typeface="Arial"/>
                <a:sym typeface="Arial"/>
              </a:defRPr>
            </a:lvl3pPr>
            <a:lvl4pPr indent="0" lvl="3" marL="0" marR="0" algn="ctr">
              <a:spcBef>
                <a:spcPts val="0"/>
              </a:spcBef>
              <a:spcAft>
                <a:spcPts val="0"/>
              </a:spcAft>
              <a:buClr>
                <a:srgbClr val="53575A"/>
              </a:buClr>
              <a:buSzPts val="1200"/>
              <a:buFont typeface="Arial"/>
              <a:buNone/>
              <a:defRPr b="0" i="0" sz="1200" u="none" cap="none" strike="noStrike">
                <a:solidFill>
                  <a:srgbClr val="53575A"/>
                </a:solidFill>
                <a:latin typeface="Arial"/>
                <a:ea typeface="Arial"/>
                <a:cs typeface="Arial"/>
                <a:sym typeface="Arial"/>
              </a:defRPr>
            </a:lvl4pPr>
            <a:lvl5pPr indent="0" lvl="4" marL="0" marR="0" algn="ctr">
              <a:spcBef>
                <a:spcPts val="0"/>
              </a:spcBef>
              <a:spcAft>
                <a:spcPts val="0"/>
              </a:spcAft>
              <a:buClr>
                <a:srgbClr val="53575A"/>
              </a:buClr>
              <a:buSzPts val="1200"/>
              <a:buFont typeface="Arial"/>
              <a:buNone/>
              <a:defRPr b="0" i="0" sz="1200" u="none" cap="none" strike="noStrike">
                <a:solidFill>
                  <a:srgbClr val="53575A"/>
                </a:solidFill>
                <a:latin typeface="Arial"/>
                <a:ea typeface="Arial"/>
                <a:cs typeface="Arial"/>
                <a:sym typeface="Arial"/>
              </a:defRPr>
            </a:lvl5pPr>
            <a:lvl6pPr indent="0" lvl="5" marL="0" marR="0" algn="ctr">
              <a:spcBef>
                <a:spcPts val="0"/>
              </a:spcBef>
              <a:spcAft>
                <a:spcPts val="0"/>
              </a:spcAft>
              <a:buClr>
                <a:srgbClr val="53575A"/>
              </a:buClr>
              <a:buSzPts val="1200"/>
              <a:buFont typeface="Arial"/>
              <a:buNone/>
              <a:defRPr b="0" i="0" sz="1200" u="none" cap="none" strike="noStrike">
                <a:solidFill>
                  <a:srgbClr val="53575A"/>
                </a:solidFill>
                <a:latin typeface="Arial"/>
                <a:ea typeface="Arial"/>
                <a:cs typeface="Arial"/>
                <a:sym typeface="Arial"/>
              </a:defRPr>
            </a:lvl6pPr>
            <a:lvl7pPr indent="0" lvl="6" marL="0" marR="0" algn="ctr">
              <a:spcBef>
                <a:spcPts val="0"/>
              </a:spcBef>
              <a:spcAft>
                <a:spcPts val="0"/>
              </a:spcAft>
              <a:buClr>
                <a:srgbClr val="53575A"/>
              </a:buClr>
              <a:buSzPts val="1200"/>
              <a:buFont typeface="Arial"/>
              <a:buNone/>
              <a:defRPr b="0" i="0" sz="1200" u="none" cap="none" strike="noStrike">
                <a:solidFill>
                  <a:srgbClr val="53575A"/>
                </a:solidFill>
                <a:latin typeface="Arial"/>
                <a:ea typeface="Arial"/>
                <a:cs typeface="Arial"/>
                <a:sym typeface="Arial"/>
              </a:defRPr>
            </a:lvl7pPr>
            <a:lvl8pPr indent="0" lvl="7" marL="0" marR="0" algn="ctr">
              <a:spcBef>
                <a:spcPts val="0"/>
              </a:spcBef>
              <a:spcAft>
                <a:spcPts val="0"/>
              </a:spcAft>
              <a:buClr>
                <a:srgbClr val="53575A"/>
              </a:buClr>
              <a:buSzPts val="1200"/>
              <a:buFont typeface="Arial"/>
              <a:buNone/>
              <a:defRPr b="0" i="0" sz="1200" u="none" cap="none" strike="noStrike">
                <a:solidFill>
                  <a:srgbClr val="53575A"/>
                </a:solidFill>
                <a:latin typeface="Arial"/>
                <a:ea typeface="Arial"/>
                <a:cs typeface="Arial"/>
                <a:sym typeface="Arial"/>
              </a:defRPr>
            </a:lvl8pPr>
            <a:lvl9pPr indent="0" lvl="8" marL="0" marR="0" algn="ctr">
              <a:spcBef>
                <a:spcPts val="0"/>
              </a:spcBef>
              <a:spcAft>
                <a:spcPts val="0"/>
              </a:spcAft>
              <a:buClr>
                <a:srgbClr val="53575A"/>
              </a:buClr>
              <a:buSzPts val="1200"/>
              <a:buFont typeface="Arial"/>
              <a:buNone/>
              <a:defRPr b="0" i="0" sz="1200" u="none" cap="none" strike="noStrike">
                <a:solidFill>
                  <a:srgbClr val="53575A"/>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73" name="Shape 373"/>
        <p:cNvGrpSpPr/>
        <p:nvPr/>
      </p:nvGrpSpPr>
      <p:grpSpPr>
        <a:xfrm>
          <a:off x="0" y="0"/>
          <a:ext cx="0" cy="0"/>
          <a:chOff x="0" y="0"/>
          <a:chExt cx="0" cy="0"/>
        </a:xfrm>
      </p:grpSpPr>
      <p:pic>
        <p:nvPicPr>
          <p:cNvPr id="374" name="Google Shape;374;p39"/>
          <p:cNvPicPr preferRelativeResize="0"/>
          <p:nvPr/>
        </p:nvPicPr>
        <p:blipFill rotWithShape="1">
          <a:blip r:embed="rId2">
            <a:alphaModFix/>
          </a:blip>
          <a:srcRect b="1806" l="0" r="0" t="0"/>
          <a:stretch/>
        </p:blipFill>
        <p:spPr>
          <a:xfrm rot="-5400000">
            <a:off x="5771468" y="513868"/>
            <a:ext cx="655233" cy="12236232"/>
          </a:xfrm>
          <a:prstGeom prst="rect">
            <a:avLst/>
          </a:prstGeom>
          <a:noFill/>
          <a:ln>
            <a:noFill/>
          </a:ln>
        </p:spPr>
      </p:pic>
      <p:sp>
        <p:nvSpPr>
          <p:cNvPr id="375" name="Google Shape;375;p39"/>
          <p:cNvSpPr txBox="1"/>
          <p:nvPr>
            <p:ph type="title"/>
          </p:nvPr>
        </p:nvSpPr>
        <p:spPr>
          <a:xfrm>
            <a:off x="841033" y="2505200"/>
            <a:ext cx="9995200" cy="2050800"/>
          </a:xfrm>
          <a:prstGeom prst="rect">
            <a:avLst/>
          </a:prstGeom>
          <a:noFill/>
          <a:ln>
            <a:noFill/>
          </a:ln>
        </p:spPr>
        <p:txBody>
          <a:bodyPr anchorCtr="0" anchor="b" bIns="68575" lIns="68575" spcFirstLastPara="1" rIns="68575" wrap="square" tIns="68575">
            <a:noAutofit/>
          </a:bodyPr>
          <a:lstStyle>
            <a:lvl1pPr lvl="0" marR="0" rtl="0" algn="l">
              <a:lnSpc>
                <a:spcPct val="100000"/>
              </a:lnSpc>
              <a:spcBef>
                <a:spcPts val="0"/>
              </a:spcBef>
              <a:spcAft>
                <a:spcPts val="0"/>
              </a:spcAft>
              <a:buClr>
                <a:srgbClr val="547AC7"/>
              </a:buClr>
              <a:buSzPts val="4000"/>
              <a:buFont typeface="Noto Sans Thai Black"/>
              <a:buNone/>
              <a:defRPr b="0" i="0" sz="7066" u="none" cap="none" strike="noStrike">
                <a:solidFill>
                  <a:srgbClr val="547AC7"/>
                </a:solidFill>
                <a:latin typeface="Noto Sans Thai Black"/>
                <a:ea typeface="Noto Sans Thai Black"/>
                <a:cs typeface="Noto Sans Thai Black"/>
                <a:sym typeface="Noto Sans Thai Black"/>
              </a:defRPr>
            </a:lvl1pPr>
            <a:lvl2pPr lvl="1" marR="0" rtl="0" algn="l">
              <a:lnSpc>
                <a:spcPct val="100000"/>
              </a:lnSpc>
              <a:spcBef>
                <a:spcPts val="0"/>
              </a:spcBef>
              <a:spcAft>
                <a:spcPts val="0"/>
              </a:spcAft>
              <a:buClr>
                <a:srgbClr val="000000"/>
              </a:buClr>
              <a:buSzPts val="1100"/>
              <a:buFont typeface="Arial"/>
              <a:buNone/>
              <a:defRPr b="0" i="0" sz="1867"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867"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867"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867"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867"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867"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867"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867" u="none" cap="none" strike="noStrike">
                <a:solidFill>
                  <a:srgbClr val="000000"/>
                </a:solidFill>
                <a:latin typeface="Arial"/>
                <a:ea typeface="Arial"/>
                <a:cs typeface="Arial"/>
                <a:sym typeface="Arial"/>
              </a:defRPr>
            </a:lvl9pPr>
          </a:lstStyle>
          <a:p/>
        </p:txBody>
      </p:sp>
      <p:sp>
        <p:nvSpPr>
          <p:cNvPr id="376" name="Google Shape;376;p39"/>
          <p:cNvSpPr txBox="1"/>
          <p:nvPr>
            <p:ph idx="1" type="subTitle"/>
          </p:nvPr>
        </p:nvSpPr>
        <p:spPr>
          <a:xfrm>
            <a:off x="841033" y="4850600"/>
            <a:ext cx="7498800" cy="999200"/>
          </a:xfrm>
          <a:prstGeom prst="rect">
            <a:avLst/>
          </a:prstGeom>
          <a:noFill/>
          <a:ln>
            <a:noFill/>
          </a:ln>
        </p:spPr>
        <p:txBody>
          <a:bodyPr anchorCtr="0" anchor="t" bIns="68575" lIns="68575" spcFirstLastPara="1" rIns="68575" wrap="square" tIns="68575">
            <a:normAutofit/>
          </a:bodyPr>
          <a:lstStyle>
            <a:lvl1pPr lvl="0" algn="l">
              <a:lnSpc>
                <a:spcPct val="115000"/>
              </a:lnSpc>
              <a:spcBef>
                <a:spcPts val="0"/>
              </a:spcBef>
              <a:spcAft>
                <a:spcPts val="0"/>
              </a:spcAft>
              <a:buClr>
                <a:srgbClr val="F36F01"/>
              </a:buClr>
              <a:buSzPts val="1800"/>
              <a:buFont typeface="Century Gothic"/>
              <a:buNone/>
              <a:defRPr b="1" sz="3200">
                <a:solidFill>
                  <a:srgbClr val="F36F01"/>
                </a:solidFill>
                <a:latin typeface="Century Gothic"/>
                <a:ea typeface="Century Gothic"/>
                <a:cs typeface="Century Gothic"/>
                <a:sym typeface="Century Gothic"/>
              </a:defRPr>
            </a:lvl1pPr>
            <a:lvl2pPr lvl="1" algn="l">
              <a:lnSpc>
                <a:spcPct val="115000"/>
              </a:lnSpc>
              <a:spcBef>
                <a:spcPts val="0"/>
              </a:spcBef>
              <a:spcAft>
                <a:spcPts val="0"/>
              </a:spcAft>
              <a:buSzPts val="1100"/>
              <a:buNone/>
              <a:defRPr/>
            </a:lvl2pPr>
            <a:lvl3pPr lvl="2" algn="l">
              <a:lnSpc>
                <a:spcPct val="115000"/>
              </a:lnSpc>
              <a:spcBef>
                <a:spcPts val="0"/>
              </a:spcBef>
              <a:spcAft>
                <a:spcPts val="0"/>
              </a:spcAft>
              <a:buSzPts val="1100"/>
              <a:buNone/>
              <a:defRPr/>
            </a:lvl3pPr>
            <a:lvl4pPr lvl="3" algn="l">
              <a:lnSpc>
                <a:spcPct val="115000"/>
              </a:lnSpc>
              <a:spcBef>
                <a:spcPts val="0"/>
              </a:spcBef>
              <a:spcAft>
                <a:spcPts val="0"/>
              </a:spcAft>
              <a:buSzPts val="1100"/>
              <a:buNone/>
              <a:defRPr/>
            </a:lvl4pPr>
            <a:lvl5pPr lvl="4" algn="l">
              <a:lnSpc>
                <a:spcPct val="115000"/>
              </a:lnSpc>
              <a:spcBef>
                <a:spcPts val="0"/>
              </a:spcBef>
              <a:spcAft>
                <a:spcPts val="0"/>
              </a:spcAft>
              <a:buSzPts val="1100"/>
              <a:buNone/>
              <a:defRPr/>
            </a:lvl5pPr>
            <a:lvl6pPr lvl="5" algn="l">
              <a:lnSpc>
                <a:spcPct val="115000"/>
              </a:lnSpc>
              <a:spcBef>
                <a:spcPts val="0"/>
              </a:spcBef>
              <a:spcAft>
                <a:spcPts val="0"/>
              </a:spcAft>
              <a:buSzPts val="1100"/>
              <a:buNone/>
              <a:defRPr/>
            </a:lvl6pPr>
            <a:lvl7pPr lvl="6" algn="l">
              <a:lnSpc>
                <a:spcPct val="115000"/>
              </a:lnSpc>
              <a:spcBef>
                <a:spcPts val="0"/>
              </a:spcBef>
              <a:spcAft>
                <a:spcPts val="0"/>
              </a:spcAft>
              <a:buSzPts val="1100"/>
              <a:buNone/>
              <a:defRPr/>
            </a:lvl7pPr>
            <a:lvl8pPr lvl="7" algn="l">
              <a:lnSpc>
                <a:spcPct val="115000"/>
              </a:lnSpc>
              <a:spcBef>
                <a:spcPts val="0"/>
              </a:spcBef>
              <a:spcAft>
                <a:spcPts val="0"/>
              </a:spcAft>
              <a:buSzPts val="1100"/>
              <a:buNone/>
              <a:defRPr/>
            </a:lvl8pPr>
            <a:lvl9pPr lvl="8" algn="l">
              <a:lnSpc>
                <a:spcPct val="115000"/>
              </a:lnSpc>
              <a:spcBef>
                <a:spcPts val="0"/>
              </a:spcBef>
              <a:spcAft>
                <a:spcPts val="0"/>
              </a:spcAft>
              <a:buSzPts val="1100"/>
              <a:buNone/>
              <a:defRPr/>
            </a:lvl9pPr>
          </a:lstStyle>
          <a:p/>
        </p:txBody>
      </p:sp>
      <p:pic>
        <p:nvPicPr>
          <p:cNvPr id="377" name="Google Shape;377;p39"/>
          <p:cNvPicPr preferRelativeResize="0"/>
          <p:nvPr/>
        </p:nvPicPr>
        <p:blipFill rotWithShape="1">
          <a:blip r:embed="rId3">
            <a:alphaModFix/>
          </a:blip>
          <a:srcRect b="0" l="0" r="0" t="0"/>
          <a:stretch/>
        </p:blipFill>
        <p:spPr>
          <a:xfrm>
            <a:off x="9097778" y="247034"/>
            <a:ext cx="2818012" cy="2239956"/>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Table of Contents">
    <p:spTree>
      <p:nvGrpSpPr>
        <p:cNvPr id="44" name="Shape 44"/>
        <p:cNvGrpSpPr/>
        <p:nvPr/>
      </p:nvGrpSpPr>
      <p:grpSpPr>
        <a:xfrm>
          <a:off x="0" y="0"/>
          <a:ext cx="0" cy="0"/>
          <a:chOff x="0" y="0"/>
          <a:chExt cx="0" cy="0"/>
        </a:xfrm>
      </p:grpSpPr>
      <p:sp>
        <p:nvSpPr>
          <p:cNvPr descr="&quot;&quot;" id="45" name="Google Shape;45;p44"/>
          <p:cNvSpPr/>
          <p:nvPr/>
        </p:nvSpPr>
        <p:spPr>
          <a:xfrm>
            <a:off x="0" y="691117"/>
            <a:ext cx="4939748" cy="5092996"/>
          </a:xfrm>
          <a:prstGeom prst="rect">
            <a:avLst/>
          </a:prstGeom>
          <a:solidFill>
            <a:srgbClr val="002F6D"/>
          </a:solidFill>
          <a:ln cap="flat" cmpd="sng" w="12700">
            <a:solidFill>
              <a:srgbClr val="00224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6" name="Google Shape;46;p44"/>
          <p:cNvSpPr txBox="1"/>
          <p:nvPr>
            <p:ph type="title"/>
          </p:nvPr>
        </p:nvSpPr>
        <p:spPr>
          <a:xfrm>
            <a:off x="0" y="684102"/>
            <a:ext cx="4939748" cy="1165963"/>
          </a:xfrm>
          <a:prstGeom prst="rect">
            <a:avLst/>
          </a:prstGeom>
          <a:noFill/>
          <a:ln>
            <a:noFill/>
          </a:ln>
        </p:spPr>
        <p:txBody>
          <a:bodyPr anchorCtr="0" anchor="t" bIns="45700" lIns="457200" spcFirstLastPara="1" rIns="457200" wrap="square" tIns="457200">
            <a:normAutofit/>
          </a:bodyPr>
          <a:lstStyle>
            <a:lvl1pPr lvl="0" algn="l">
              <a:lnSpc>
                <a:spcPct val="90000"/>
              </a:lnSpc>
              <a:spcBef>
                <a:spcPts val="0"/>
              </a:spcBef>
              <a:spcAft>
                <a:spcPts val="0"/>
              </a:spcAft>
              <a:buClr>
                <a:schemeClr val="lt1"/>
              </a:buClr>
              <a:buSzPts val="4000"/>
              <a:buFont typeface="Arial"/>
              <a:buNone/>
              <a:defRPr sz="4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44"/>
          <p:cNvSpPr txBox="1"/>
          <p:nvPr>
            <p:ph idx="1" type="body"/>
          </p:nvPr>
        </p:nvSpPr>
        <p:spPr>
          <a:xfrm>
            <a:off x="0" y="1849438"/>
            <a:ext cx="4940300" cy="3935412"/>
          </a:xfrm>
          <a:prstGeom prst="rect">
            <a:avLst/>
          </a:prstGeom>
          <a:noFill/>
          <a:ln>
            <a:noFill/>
          </a:ln>
        </p:spPr>
        <p:txBody>
          <a:bodyPr anchorCtr="0" anchor="t" bIns="228600" lIns="457200" spcFirstLastPara="1" rIns="228600" wrap="square" tIns="228600">
            <a:normAutofit/>
          </a:bodyPr>
          <a:lstStyle>
            <a:lvl1pPr indent="-228600" lvl="0" marL="457200" algn="l">
              <a:lnSpc>
                <a:spcPct val="90000"/>
              </a:lnSpc>
              <a:spcBef>
                <a:spcPts val="1000"/>
              </a:spcBef>
              <a:spcAft>
                <a:spcPts val="0"/>
              </a:spcAft>
              <a:buClr>
                <a:schemeClr val="lt1"/>
              </a:buClr>
              <a:buSzPts val="2800"/>
              <a:buNone/>
              <a:defRPr>
                <a:solidFill>
                  <a:schemeClr val="lt1"/>
                </a:solidFill>
              </a:defRPr>
            </a:lvl1pPr>
            <a:lvl2pPr indent="-228600" lvl="1" marL="914400" algn="l">
              <a:lnSpc>
                <a:spcPct val="90000"/>
              </a:lnSpc>
              <a:spcBef>
                <a:spcPts val="500"/>
              </a:spcBef>
              <a:spcAft>
                <a:spcPts val="0"/>
              </a:spcAft>
              <a:buClr>
                <a:schemeClr val="lt1"/>
              </a:buClr>
              <a:buSzPts val="2400"/>
              <a:buNone/>
              <a:defRPr>
                <a:solidFill>
                  <a:schemeClr val="lt1"/>
                </a:solidFill>
              </a:defRPr>
            </a:lvl2pPr>
            <a:lvl3pPr indent="-228600" lvl="2" marL="1371600" algn="l">
              <a:lnSpc>
                <a:spcPct val="90000"/>
              </a:lnSpc>
              <a:spcBef>
                <a:spcPts val="500"/>
              </a:spcBef>
              <a:spcAft>
                <a:spcPts val="0"/>
              </a:spcAft>
              <a:buClr>
                <a:schemeClr val="lt1"/>
              </a:buClr>
              <a:buSzPts val="2000"/>
              <a:buNone/>
              <a:defRPr>
                <a:solidFill>
                  <a:schemeClr val="lt1"/>
                </a:solidFill>
              </a:defRPr>
            </a:lvl3pPr>
            <a:lvl4pPr indent="-228600" lvl="3" marL="1828800" algn="l">
              <a:lnSpc>
                <a:spcPct val="90000"/>
              </a:lnSpc>
              <a:spcBef>
                <a:spcPts val="500"/>
              </a:spcBef>
              <a:spcAft>
                <a:spcPts val="0"/>
              </a:spcAft>
              <a:buClr>
                <a:schemeClr val="lt1"/>
              </a:buClr>
              <a:buSzPts val="1800"/>
              <a:buNone/>
              <a:defRPr>
                <a:solidFill>
                  <a:schemeClr val="lt1"/>
                </a:solidFill>
              </a:defRPr>
            </a:lvl4pPr>
            <a:lvl5pPr indent="-228600" lvl="4" marL="2286000" algn="l">
              <a:lnSpc>
                <a:spcPct val="90000"/>
              </a:lnSpc>
              <a:spcBef>
                <a:spcPts val="500"/>
              </a:spcBef>
              <a:spcAft>
                <a:spcPts val="0"/>
              </a:spcAft>
              <a:buClr>
                <a:schemeClr val="lt1"/>
              </a:buClr>
              <a:buSzPts val="1800"/>
              <a:buNone/>
              <a:defRPr>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 name="Google Shape;48;p44"/>
          <p:cNvSpPr/>
          <p:nvPr>
            <p:ph idx="2" type="pic"/>
          </p:nvPr>
        </p:nvSpPr>
        <p:spPr>
          <a:xfrm>
            <a:off x="6092825" y="0"/>
            <a:ext cx="6099175" cy="6858000"/>
          </a:xfrm>
          <a:prstGeom prst="rect">
            <a:avLst/>
          </a:prstGeom>
          <a:noFill/>
          <a:ln>
            <a:noFill/>
          </a:ln>
        </p:spPr>
      </p:sp>
      <p:sp>
        <p:nvSpPr>
          <p:cNvPr id="49" name="Google Shape;49;p44"/>
          <p:cNvSpPr txBox="1"/>
          <p:nvPr>
            <p:ph idx="12" type="sldNum"/>
          </p:nvPr>
        </p:nvSpPr>
        <p:spPr>
          <a:xfrm>
            <a:off x="11330940" y="6155346"/>
            <a:ext cx="365760" cy="365125"/>
          </a:xfrm>
          <a:prstGeom prst="rect">
            <a:avLst/>
          </a:prstGeom>
          <a:solidFill>
            <a:schemeClr val="lt1"/>
          </a:solidFill>
          <a:ln>
            <a:noFill/>
          </a:ln>
        </p:spPr>
        <p:txBody>
          <a:bodyPr anchorCtr="0" anchor="ctr" bIns="45700" lIns="91425" spcFirstLastPara="1" rIns="91425" wrap="square" tIns="45700">
            <a:noAutofit/>
          </a:bodyPr>
          <a:lstStyle>
            <a:lvl1pPr indent="0" lvl="0" marL="0" algn="ctr">
              <a:spcBef>
                <a:spcPts val="0"/>
              </a:spcBef>
              <a:buNone/>
              <a:defRPr sz="1200">
                <a:solidFill>
                  <a:srgbClr val="53575A"/>
                </a:solidFill>
                <a:latin typeface="Arial"/>
                <a:ea typeface="Arial"/>
                <a:cs typeface="Arial"/>
                <a:sym typeface="Arial"/>
              </a:defRPr>
            </a:lvl1pPr>
            <a:lvl2pPr indent="0" lvl="1" marL="0" algn="ctr">
              <a:spcBef>
                <a:spcPts val="0"/>
              </a:spcBef>
              <a:buNone/>
              <a:defRPr sz="1200">
                <a:solidFill>
                  <a:srgbClr val="53575A"/>
                </a:solidFill>
                <a:latin typeface="Arial"/>
                <a:ea typeface="Arial"/>
                <a:cs typeface="Arial"/>
                <a:sym typeface="Arial"/>
              </a:defRPr>
            </a:lvl2pPr>
            <a:lvl3pPr indent="0" lvl="2" marL="0" algn="ctr">
              <a:spcBef>
                <a:spcPts val="0"/>
              </a:spcBef>
              <a:buNone/>
              <a:defRPr sz="1200">
                <a:solidFill>
                  <a:srgbClr val="53575A"/>
                </a:solidFill>
                <a:latin typeface="Arial"/>
                <a:ea typeface="Arial"/>
                <a:cs typeface="Arial"/>
                <a:sym typeface="Arial"/>
              </a:defRPr>
            </a:lvl3pPr>
            <a:lvl4pPr indent="0" lvl="3" marL="0" algn="ctr">
              <a:spcBef>
                <a:spcPts val="0"/>
              </a:spcBef>
              <a:buNone/>
              <a:defRPr sz="1200">
                <a:solidFill>
                  <a:srgbClr val="53575A"/>
                </a:solidFill>
                <a:latin typeface="Arial"/>
                <a:ea typeface="Arial"/>
                <a:cs typeface="Arial"/>
                <a:sym typeface="Arial"/>
              </a:defRPr>
            </a:lvl4pPr>
            <a:lvl5pPr indent="0" lvl="4" marL="0" algn="ctr">
              <a:spcBef>
                <a:spcPts val="0"/>
              </a:spcBef>
              <a:buNone/>
              <a:defRPr sz="1200">
                <a:solidFill>
                  <a:srgbClr val="53575A"/>
                </a:solidFill>
                <a:latin typeface="Arial"/>
                <a:ea typeface="Arial"/>
                <a:cs typeface="Arial"/>
                <a:sym typeface="Arial"/>
              </a:defRPr>
            </a:lvl5pPr>
            <a:lvl6pPr indent="0" lvl="5" marL="0" algn="ctr">
              <a:spcBef>
                <a:spcPts val="0"/>
              </a:spcBef>
              <a:buNone/>
              <a:defRPr sz="1200">
                <a:solidFill>
                  <a:srgbClr val="53575A"/>
                </a:solidFill>
                <a:latin typeface="Arial"/>
                <a:ea typeface="Arial"/>
                <a:cs typeface="Arial"/>
                <a:sym typeface="Arial"/>
              </a:defRPr>
            </a:lvl6pPr>
            <a:lvl7pPr indent="0" lvl="6" marL="0" algn="ctr">
              <a:spcBef>
                <a:spcPts val="0"/>
              </a:spcBef>
              <a:buNone/>
              <a:defRPr sz="1200">
                <a:solidFill>
                  <a:srgbClr val="53575A"/>
                </a:solidFill>
                <a:latin typeface="Arial"/>
                <a:ea typeface="Arial"/>
                <a:cs typeface="Arial"/>
                <a:sym typeface="Arial"/>
              </a:defRPr>
            </a:lvl7pPr>
            <a:lvl8pPr indent="0" lvl="7" marL="0" algn="ctr">
              <a:spcBef>
                <a:spcPts val="0"/>
              </a:spcBef>
              <a:buNone/>
              <a:defRPr sz="1200">
                <a:solidFill>
                  <a:srgbClr val="53575A"/>
                </a:solidFill>
                <a:latin typeface="Arial"/>
                <a:ea typeface="Arial"/>
                <a:cs typeface="Arial"/>
                <a:sym typeface="Arial"/>
              </a:defRPr>
            </a:lvl8pPr>
            <a:lvl9pPr indent="0" lvl="8" marL="0" algn="ctr">
              <a:spcBef>
                <a:spcPts val="0"/>
              </a:spcBef>
              <a:buNone/>
              <a:defRPr sz="1200">
                <a:solidFill>
                  <a:srgbClr val="53575A"/>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ull body text" type="twoColTx">
  <p:cSld name="TITLE_AND_TWO_COLUMNS">
    <p:spTree>
      <p:nvGrpSpPr>
        <p:cNvPr id="378" name="Shape 378"/>
        <p:cNvGrpSpPr/>
        <p:nvPr/>
      </p:nvGrpSpPr>
      <p:grpSpPr>
        <a:xfrm>
          <a:off x="0" y="0"/>
          <a:ext cx="0" cy="0"/>
          <a:chOff x="0" y="0"/>
          <a:chExt cx="0" cy="0"/>
        </a:xfrm>
      </p:grpSpPr>
      <p:sp>
        <p:nvSpPr>
          <p:cNvPr id="379" name="Google Shape;379;p40"/>
          <p:cNvSpPr txBox="1"/>
          <p:nvPr>
            <p:ph idx="12" type="sldNum"/>
          </p:nvPr>
        </p:nvSpPr>
        <p:spPr>
          <a:xfrm>
            <a:off x="11296611" y="6217623"/>
            <a:ext cx="731600" cy="524800"/>
          </a:xfrm>
          <a:prstGeom prst="rect">
            <a:avLst/>
          </a:prstGeom>
          <a:noFill/>
          <a:ln>
            <a:noFill/>
          </a:ln>
        </p:spPr>
        <p:txBody>
          <a:bodyPr anchorCtr="0" anchor="ctr" bIns="68575" lIns="68575" spcFirstLastPara="1" rIns="68575" wrap="square" tIns="68575">
            <a:normAutofit/>
          </a:bodyPr>
          <a:lstStyle>
            <a:lvl1pPr indent="0" lvl="0" marL="0" marR="0" algn="r">
              <a:lnSpc>
                <a:spcPct val="100000"/>
              </a:lnSpc>
              <a:spcBef>
                <a:spcPts val="0"/>
              </a:spcBef>
              <a:spcAft>
                <a:spcPts val="0"/>
              </a:spcAft>
              <a:buClr>
                <a:schemeClr val="dk2"/>
              </a:buClr>
              <a:buSzPts val="1000"/>
              <a:buFont typeface="Arial"/>
              <a:buNone/>
              <a:defRPr b="0" i="0" sz="1333"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chemeClr val="dk2"/>
              </a:buClr>
              <a:buSzPts val="1000"/>
              <a:buFont typeface="Arial"/>
              <a:buNone/>
              <a:defRPr b="0" i="0" sz="1333"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chemeClr val="dk2"/>
              </a:buClr>
              <a:buSzPts val="1000"/>
              <a:buFont typeface="Arial"/>
              <a:buNone/>
              <a:defRPr b="0" i="0" sz="1333"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chemeClr val="dk2"/>
              </a:buClr>
              <a:buSzPts val="1000"/>
              <a:buFont typeface="Arial"/>
              <a:buNone/>
              <a:defRPr b="0" i="0" sz="1333"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chemeClr val="dk2"/>
              </a:buClr>
              <a:buSzPts val="1000"/>
              <a:buFont typeface="Arial"/>
              <a:buNone/>
              <a:defRPr b="0" i="0" sz="1333"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chemeClr val="dk2"/>
              </a:buClr>
              <a:buSzPts val="1000"/>
              <a:buFont typeface="Arial"/>
              <a:buNone/>
              <a:defRPr b="0" i="0" sz="1333"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chemeClr val="dk2"/>
              </a:buClr>
              <a:buSzPts val="1000"/>
              <a:buFont typeface="Arial"/>
              <a:buNone/>
              <a:defRPr b="0" i="0" sz="1333"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chemeClr val="dk2"/>
              </a:buClr>
              <a:buSzPts val="1000"/>
              <a:buFont typeface="Arial"/>
              <a:buNone/>
              <a:defRPr b="0" i="0" sz="1333"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chemeClr val="dk2"/>
              </a:buClr>
              <a:buSzPts val="1000"/>
              <a:buFont typeface="Arial"/>
              <a:buNone/>
              <a:defRPr b="0" i="0" sz="1333"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380" name="Google Shape;380;p40"/>
          <p:cNvPicPr preferRelativeResize="0"/>
          <p:nvPr/>
        </p:nvPicPr>
        <p:blipFill rotWithShape="1">
          <a:blip r:embed="rId2">
            <a:alphaModFix/>
          </a:blip>
          <a:srcRect b="90476" l="67450" r="0" t="0"/>
          <a:stretch/>
        </p:blipFill>
        <p:spPr>
          <a:xfrm rot="-5400000">
            <a:off x="2417681" y="-1106422"/>
            <a:ext cx="104075" cy="4989839"/>
          </a:xfrm>
          <a:prstGeom prst="rect">
            <a:avLst/>
          </a:prstGeom>
          <a:noFill/>
          <a:ln>
            <a:noFill/>
          </a:ln>
        </p:spPr>
      </p:pic>
      <p:pic>
        <p:nvPicPr>
          <p:cNvPr id="381" name="Google Shape;381;p40"/>
          <p:cNvPicPr preferRelativeResize="0"/>
          <p:nvPr/>
        </p:nvPicPr>
        <p:blipFill rotWithShape="1">
          <a:blip r:embed="rId2">
            <a:alphaModFix/>
          </a:blip>
          <a:srcRect b="1806" l="0" r="0" t="0"/>
          <a:stretch/>
        </p:blipFill>
        <p:spPr>
          <a:xfrm rot="-5400000">
            <a:off x="5750218" y="442219"/>
            <a:ext cx="666367" cy="12217199"/>
          </a:xfrm>
          <a:prstGeom prst="rect">
            <a:avLst/>
          </a:prstGeom>
          <a:noFill/>
          <a:ln>
            <a:noFill/>
          </a:ln>
        </p:spPr>
      </p:pic>
      <p:sp>
        <p:nvSpPr>
          <p:cNvPr id="382" name="Google Shape;382;p40"/>
          <p:cNvSpPr txBox="1"/>
          <p:nvPr>
            <p:ph idx="1" type="body"/>
          </p:nvPr>
        </p:nvSpPr>
        <p:spPr>
          <a:xfrm>
            <a:off x="549400" y="1724684"/>
            <a:ext cx="8120800" cy="3172000"/>
          </a:xfrm>
          <a:prstGeom prst="rect">
            <a:avLst/>
          </a:prstGeom>
          <a:noFill/>
          <a:ln>
            <a:noFill/>
          </a:ln>
        </p:spPr>
        <p:txBody>
          <a:bodyPr anchorCtr="0" anchor="t" bIns="68575" lIns="68575" spcFirstLastPara="1" rIns="68575" wrap="square" tIns="68575">
            <a:normAutofit/>
          </a:bodyPr>
          <a:lstStyle>
            <a:lvl1pPr indent="-298450" lvl="0" marL="457200" algn="l">
              <a:lnSpc>
                <a:spcPct val="115000"/>
              </a:lnSpc>
              <a:spcBef>
                <a:spcPts val="0"/>
              </a:spcBef>
              <a:spcAft>
                <a:spcPts val="0"/>
              </a:spcAft>
              <a:buSzPts val="1100"/>
              <a:buFont typeface="Century Gothic"/>
              <a:buChar char="●"/>
              <a:defRPr sz="1867">
                <a:latin typeface="Century Gothic"/>
                <a:ea typeface="Century Gothic"/>
                <a:cs typeface="Century Gothic"/>
                <a:sym typeface="Century Gothic"/>
              </a:defRPr>
            </a:lvl1pPr>
            <a:lvl2pPr indent="-298450" lvl="1" marL="914400" algn="l">
              <a:lnSpc>
                <a:spcPct val="115000"/>
              </a:lnSpc>
              <a:spcBef>
                <a:spcPts val="0"/>
              </a:spcBef>
              <a:spcAft>
                <a:spcPts val="0"/>
              </a:spcAft>
              <a:buSzPts val="1100"/>
              <a:buFont typeface="Century Gothic"/>
              <a:buChar char="○"/>
              <a:defRPr>
                <a:latin typeface="Century Gothic"/>
                <a:ea typeface="Century Gothic"/>
                <a:cs typeface="Century Gothic"/>
                <a:sym typeface="Century Gothic"/>
              </a:defRPr>
            </a:lvl2pPr>
            <a:lvl3pPr indent="-298450" lvl="2" marL="1371600" algn="l">
              <a:lnSpc>
                <a:spcPct val="115000"/>
              </a:lnSpc>
              <a:spcBef>
                <a:spcPts val="0"/>
              </a:spcBef>
              <a:spcAft>
                <a:spcPts val="0"/>
              </a:spcAft>
              <a:buSzPts val="1100"/>
              <a:buFont typeface="Century Gothic"/>
              <a:buChar char="■"/>
              <a:defRPr>
                <a:latin typeface="Century Gothic"/>
                <a:ea typeface="Century Gothic"/>
                <a:cs typeface="Century Gothic"/>
                <a:sym typeface="Century Gothic"/>
              </a:defRPr>
            </a:lvl3pPr>
            <a:lvl4pPr indent="-298450" lvl="3" marL="1828800" algn="l">
              <a:lnSpc>
                <a:spcPct val="115000"/>
              </a:lnSpc>
              <a:spcBef>
                <a:spcPts val="0"/>
              </a:spcBef>
              <a:spcAft>
                <a:spcPts val="0"/>
              </a:spcAft>
              <a:buSzPts val="1100"/>
              <a:buFont typeface="Century Gothic"/>
              <a:buChar char="●"/>
              <a:defRPr>
                <a:latin typeface="Century Gothic"/>
                <a:ea typeface="Century Gothic"/>
                <a:cs typeface="Century Gothic"/>
                <a:sym typeface="Century Gothic"/>
              </a:defRPr>
            </a:lvl4pPr>
            <a:lvl5pPr indent="-298450" lvl="4" marL="2286000" algn="l">
              <a:lnSpc>
                <a:spcPct val="115000"/>
              </a:lnSpc>
              <a:spcBef>
                <a:spcPts val="0"/>
              </a:spcBef>
              <a:spcAft>
                <a:spcPts val="0"/>
              </a:spcAft>
              <a:buSzPts val="1100"/>
              <a:buFont typeface="Century Gothic"/>
              <a:buChar char="○"/>
              <a:defRPr>
                <a:latin typeface="Century Gothic"/>
                <a:ea typeface="Century Gothic"/>
                <a:cs typeface="Century Gothic"/>
                <a:sym typeface="Century Gothic"/>
              </a:defRPr>
            </a:lvl5pPr>
            <a:lvl6pPr indent="-298450" lvl="5" marL="2743200" algn="l">
              <a:lnSpc>
                <a:spcPct val="115000"/>
              </a:lnSpc>
              <a:spcBef>
                <a:spcPts val="0"/>
              </a:spcBef>
              <a:spcAft>
                <a:spcPts val="0"/>
              </a:spcAft>
              <a:buSzPts val="1100"/>
              <a:buFont typeface="Century Gothic"/>
              <a:buChar char="■"/>
              <a:defRPr>
                <a:latin typeface="Century Gothic"/>
                <a:ea typeface="Century Gothic"/>
                <a:cs typeface="Century Gothic"/>
                <a:sym typeface="Century Gothic"/>
              </a:defRPr>
            </a:lvl6pPr>
            <a:lvl7pPr indent="-298450" lvl="6" marL="3200400" algn="l">
              <a:lnSpc>
                <a:spcPct val="115000"/>
              </a:lnSpc>
              <a:spcBef>
                <a:spcPts val="0"/>
              </a:spcBef>
              <a:spcAft>
                <a:spcPts val="0"/>
              </a:spcAft>
              <a:buSzPts val="1100"/>
              <a:buFont typeface="Century Gothic"/>
              <a:buChar char="●"/>
              <a:defRPr>
                <a:latin typeface="Century Gothic"/>
                <a:ea typeface="Century Gothic"/>
                <a:cs typeface="Century Gothic"/>
                <a:sym typeface="Century Gothic"/>
              </a:defRPr>
            </a:lvl7pPr>
            <a:lvl8pPr indent="-298450" lvl="7" marL="3657600" algn="l">
              <a:lnSpc>
                <a:spcPct val="115000"/>
              </a:lnSpc>
              <a:spcBef>
                <a:spcPts val="0"/>
              </a:spcBef>
              <a:spcAft>
                <a:spcPts val="0"/>
              </a:spcAft>
              <a:buSzPts val="1100"/>
              <a:buFont typeface="Century Gothic"/>
              <a:buChar char="○"/>
              <a:defRPr>
                <a:latin typeface="Century Gothic"/>
                <a:ea typeface="Century Gothic"/>
                <a:cs typeface="Century Gothic"/>
                <a:sym typeface="Century Gothic"/>
              </a:defRPr>
            </a:lvl8pPr>
            <a:lvl9pPr indent="-298450" lvl="8" marL="4114800" algn="l">
              <a:lnSpc>
                <a:spcPct val="115000"/>
              </a:lnSpc>
              <a:spcBef>
                <a:spcPts val="0"/>
              </a:spcBef>
              <a:spcAft>
                <a:spcPts val="0"/>
              </a:spcAft>
              <a:buSzPts val="1100"/>
              <a:buFont typeface="Century Gothic"/>
              <a:buChar char="■"/>
              <a:defRPr>
                <a:latin typeface="Century Gothic"/>
                <a:ea typeface="Century Gothic"/>
                <a:cs typeface="Century Gothic"/>
                <a:sym typeface="Century Gothic"/>
              </a:defRPr>
            </a:lvl9pPr>
          </a:lstStyle>
          <a:p/>
        </p:txBody>
      </p:sp>
      <p:sp>
        <p:nvSpPr>
          <p:cNvPr id="383" name="Google Shape;383;p40"/>
          <p:cNvSpPr txBox="1"/>
          <p:nvPr>
            <p:ph idx="2" type="subTitle"/>
          </p:nvPr>
        </p:nvSpPr>
        <p:spPr>
          <a:xfrm>
            <a:off x="324400" y="207167"/>
            <a:ext cx="11543200" cy="1075600"/>
          </a:xfrm>
          <a:prstGeom prst="rect">
            <a:avLst/>
          </a:prstGeom>
          <a:noFill/>
          <a:ln>
            <a:noFill/>
          </a:ln>
        </p:spPr>
        <p:txBody>
          <a:bodyPr anchorCtr="0" anchor="t" bIns="68575" lIns="68575" spcFirstLastPara="1" rIns="68575" wrap="square" tIns="68575">
            <a:normAutofit/>
          </a:bodyPr>
          <a:lstStyle>
            <a:lvl1pPr lvl="0" algn="l">
              <a:lnSpc>
                <a:spcPct val="115000"/>
              </a:lnSpc>
              <a:spcBef>
                <a:spcPts val="0"/>
              </a:spcBef>
              <a:spcAft>
                <a:spcPts val="0"/>
              </a:spcAft>
              <a:buClr>
                <a:srgbClr val="547AC7"/>
              </a:buClr>
              <a:buSzPts val="3200"/>
              <a:buFont typeface="Century Gothic"/>
              <a:buNone/>
              <a:defRPr b="1" sz="5600">
                <a:solidFill>
                  <a:srgbClr val="547AC7"/>
                </a:solidFill>
                <a:latin typeface="Century Gothic"/>
                <a:ea typeface="Century Gothic"/>
                <a:cs typeface="Century Gothic"/>
                <a:sym typeface="Century Gothic"/>
              </a:defRPr>
            </a:lvl1pPr>
            <a:lvl2pPr lvl="1" algn="l">
              <a:lnSpc>
                <a:spcPct val="115000"/>
              </a:lnSpc>
              <a:spcBef>
                <a:spcPts val="0"/>
              </a:spcBef>
              <a:spcAft>
                <a:spcPts val="0"/>
              </a:spcAft>
              <a:buSzPts val="1100"/>
              <a:buNone/>
              <a:defRPr/>
            </a:lvl2pPr>
            <a:lvl3pPr lvl="2" algn="l">
              <a:lnSpc>
                <a:spcPct val="115000"/>
              </a:lnSpc>
              <a:spcBef>
                <a:spcPts val="0"/>
              </a:spcBef>
              <a:spcAft>
                <a:spcPts val="0"/>
              </a:spcAft>
              <a:buSzPts val="1100"/>
              <a:buNone/>
              <a:defRPr/>
            </a:lvl3pPr>
            <a:lvl4pPr lvl="3" algn="l">
              <a:lnSpc>
                <a:spcPct val="115000"/>
              </a:lnSpc>
              <a:spcBef>
                <a:spcPts val="0"/>
              </a:spcBef>
              <a:spcAft>
                <a:spcPts val="0"/>
              </a:spcAft>
              <a:buSzPts val="1100"/>
              <a:buNone/>
              <a:defRPr/>
            </a:lvl4pPr>
            <a:lvl5pPr lvl="4" algn="l">
              <a:lnSpc>
                <a:spcPct val="115000"/>
              </a:lnSpc>
              <a:spcBef>
                <a:spcPts val="0"/>
              </a:spcBef>
              <a:spcAft>
                <a:spcPts val="0"/>
              </a:spcAft>
              <a:buSzPts val="1100"/>
              <a:buNone/>
              <a:defRPr/>
            </a:lvl5pPr>
            <a:lvl6pPr lvl="5" algn="l">
              <a:lnSpc>
                <a:spcPct val="115000"/>
              </a:lnSpc>
              <a:spcBef>
                <a:spcPts val="0"/>
              </a:spcBef>
              <a:spcAft>
                <a:spcPts val="0"/>
              </a:spcAft>
              <a:buSzPts val="1100"/>
              <a:buNone/>
              <a:defRPr/>
            </a:lvl6pPr>
            <a:lvl7pPr lvl="6" algn="l">
              <a:lnSpc>
                <a:spcPct val="115000"/>
              </a:lnSpc>
              <a:spcBef>
                <a:spcPts val="0"/>
              </a:spcBef>
              <a:spcAft>
                <a:spcPts val="0"/>
              </a:spcAft>
              <a:buSzPts val="1100"/>
              <a:buNone/>
              <a:defRPr/>
            </a:lvl7pPr>
            <a:lvl8pPr lvl="7" algn="l">
              <a:lnSpc>
                <a:spcPct val="115000"/>
              </a:lnSpc>
              <a:spcBef>
                <a:spcPts val="0"/>
              </a:spcBef>
              <a:spcAft>
                <a:spcPts val="0"/>
              </a:spcAft>
              <a:buSzPts val="1100"/>
              <a:buNone/>
              <a:defRPr/>
            </a:lvl8pPr>
            <a:lvl9pPr lvl="8" algn="l">
              <a:lnSpc>
                <a:spcPct val="115000"/>
              </a:lnSpc>
              <a:spcBef>
                <a:spcPts val="0"/>
              </a:spcBef>
              <a:spcAft>
                <a:spcPts val="0"/>
              </a:spcAft>
              <a:buSzPts val="1100"/>
              <a:buNone/>
              <a:defRPr/>
            </a:lvl9pPr>
          </a:lstStyle>
          <a:p/>
        </p:txBody>
      </p:sp>
      <p:pic>
        <p:nvPicPr>
          <p:cNvPr id="384" name="Google Shape;384;p40"/>
          <p:cNvPicPr preferRelativeResize="0"/>
          <p:nvPr/>
        </p:nvPicPr>
        <p:blipFill rotWithShape="1">
          <a:blip r:embed="rId3">
            <a:alphaModFix/>
          </a:blip>
          <a:srcRect b="0" l="0" r="0" t="0"/>
          <a:stretch/>
        </p:blipFill>
        <p:spPr>
          <a:xfrm>
            <a:off x="11052833" y="6297225"/>
            <a:ext cx="975360" cy="507187"/>
          </a:xfrm>
          <a:prstGeom prst="rect">
            <a:avLst/>
          </a:prstGeom>
          <a:noFill/>
          <a:ln>
            <a:noFill/>
          </a:ln>
        </p:spPr>
      </p:pic>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 text" type="titleOnly">
  <p:cSld name="TITLE_ONLY">
    <p:spTree>
      <p:nvGrpSpPr>
        <p:cNvPr id="385" name="Shape 385"/>
        <p:cNvGrpSpPr/>
        <p:nvPr/>
      </p:nvGrpSpPr>
      <p:grpSpPr>
        <a:xfrm>
          <a:off x="0" y="0"/>
          <a:ext cx="0" cy="0"/>
          <a:chOff x="0" y="0"/>
          <a:chExt cx="0" cy="0"/>
        </a:xfrm>
      </p:grpSpPr>
      <p:sp>
        <p:nvSpPr>
          <p:cNvPr id="386" name="Google Shape;386;p41"/>
          <p:cNvSpPr txBox="1"/>
          <p:nvPr>
            <p:ph idx="12" type="sldNum"/>
          </p:nvPr>
        </p:nvSpPr>
        <p:spPr>
          <a:xfrm>
            <a:off x="11296611" y="6217623"/>
            <a:ext cx="731600" cy="524800"/>
          </a:xfrm>
          <a:prstGeom prst="rect">
            <a:avLst/>
          </a:prstGeom>
          <a:noFill/>
          <a:ln>
            <a:noFill/>
          </a:ln>
        </p:spPr>
        <p:txBody>
          <a:bodyPr anchorCtr="0" anchor="ctr" bIns="68575" lIns="68575" spcFirstLastPara="1" rIns="68575" wrap="square" tIns="68575">
            <a:normAutofit/>
          </a:bodyPr>
          <a:lstStyle>
            <a:lvl1pPr indent="0" lvl="0" marL="0" marR="0" algn="r">
              <a:lnSpc>
                <a:spcPct val="100000"/>
              </a:lnSpc>
              <a:spcBef>
                <a:spcPts val="0"/>
              </a:spcBef>
              <a:spcAft>
                <a:spcPts val="0"/>
              </a:spcAft>
              <a:buClr>
                <a:schemeClr val="dk2"/>
              </a:buClr>
              <a:buSzPts val="1000"/>
              <a:buFont typeface="Arial"/>
              <a:buNone/>
              <a:defRPr b="0" i="0" sz="1333"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chemeClr val="dk2"/>
              </a:buClr>
              <a:buSzPts val="1000"/>
              <a:buFont typeface="Arial"/>
              <a:buNone/>
              <a:defRPr b="0" i="0" sz="1333"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chemeClr val="dk2"/>
              </a:buClr>
              <a:buSzPts val="1000"/>
              <a:buFont typeface="Arial"/>
              <a:buNone/>
              <a:defRPr b="0" i="0" sz="1333"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chemeClr val="dk2"/>
              </a:buClr>
              <a:buSzPts val="1000"/>
              <a:buFont typeface="Arial"/>
              <a:buNone/>
              <a:defRPr b="0" i="0" sz="1333"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chemeClr val="dk2"/>
              </a:buClr>
              <a:buSzPts val="1000"/>
              <a:buFont typeface="Arial"/>
              <a:buNone/>
              <a:defRPr b="0" i="0" sz="1333"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chemeClr val="dk2"/>
              </a:buClr>
              <a:buSzPts val="1000"/>
              <a:buFont typeface="Arial"/>
              <a:buNone/>
              <a:defRPr b="0" i="0" sz="1333"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chemeClr val="dk2"/>
              </a:buClr>
              <a:buSzPts val="1000"/>
              <a:buFont typeface="Arial"/>
              <a:buNone/>
              <a:defRPr b="0" i="0" sz="1333"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chemeClr val="dk2"/>
              </a:buClr>
              <a:buSzPts val="1000"/>
              <a:buFont typeface="Arial"/>
              <a:buNone/>
              <a:defRPr b="0" i="0" sz="1333"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chemeClr val="dk2"/>
              </a:buClr>
              <a:buSzPts val="1000"/>
              <a:buFont typeface="Arial"/>
              <a:buNone/>
              <a:defRPr b="0" i="0" sz="1333"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387" name="Google Shape;387;p41"/>
          <p:cNvPicPr preferRelativeResize="0"/>
          <p:nvPr/>
        </p:nvPicPr>
        <p:blipFill rotWithShape="1">
          <a:blip r:embed="rId2">
            <a:alphaModFix/>
          </a:blip>
          <a:srcRect b="1806" l="0" r="0" t="0"/>
          <a:stretch/>
        </p:blipFill>
        <p:spPr>
          <a:xfrm rot="-5400000">
            <a:off x="5750218" y="442219"/>
            <a:ext cx="666367" cy="12217199"/>
          </a:xfrm>
          <a:prstGeom prst="rect">
            <a:avLst/>
          </a:prstGeom>
          <a:noFill/>
          <a:ln>
            <a:noFill/>
          </a:ln>
        </p:spPr>
      </p:pic>
      <p:pic>
        <p:nvPicPr>
          <p:cNvPr id="388" name="Google Shape;388;p41"/>
          <p:cNvPicPr preferRelativeResize="0"/>
          <p:nvPr/>
        </p:nvPicPr>
        <p:blipFill rotWithShape="1">
          <a:blip r:embed="rId2">
            <a:alphaModFix/>
          </a:blip>
          <a:srcRect b="90476" l="67450" r="0" t="0"/>
          <a:stretch/>
        </p:blipFill>
        <p:spPr>
          <a:xfrm rot="-5400000">
            <a:off x="2417681" y="-1106422"/>
            <a:ext cx="104075" cy="4989839"/>
          </a:xfrm>
          <a:prstGeom prst="rect">
            <a:avLst/>
          </a:prstGeom>
          <a:noFill/>
          <a:ln>
            <a:noFill/>
          </a:ln>
        </p:spPr>
      </p:pic>
      <p:sp>
        <p:nvSpPr>
          <p:cNvPr id="389" name="Google Shape;389;p41"/>
          <p:cNvSpPr txBox="1"/>
          <p:nvPr>
            <p:ph idx="1" type="subTitle"/>
          </p:nvPr>
        </p:nvSpPr>
        <p:spPr>
          <a:xfrm>
            <a:off x="324400" y="207167"/>
            <a:ext cx="11543200" cy="1129200"/>
          </a:xfrm>
          <a:prstGeom prst="rect">
            <a:avLst/>
          </a:prstGeom>
          <a:noFill/>
          <a:ln>
            <a:noFill/>
          </a:ln>
        </p:spPr>
        <p:txBody>
          <a:bodyPr anchorCtr="0" anchor="t" bIns="68575" lIns="68575" spcFirstLastPara="1" rIns="68575" wrap="square" tIns="68575">
            <a:normAutofit/>
          </a:bodyPr>
          <a:lstStyle>
            <a:lvl1pPr lvl="0" algn="l">
              <a:lnSpc>
                <a:spcPct val="115000"/>
              </a:lnSpc>
              <a:spcBef>
                <a:spcPts val="0"/>
              </a:spcBef>
              <a:spcAft>
                <a:spcPts val="0"/>
              </a:spcAft>
              <a:buClr>
                <a:srgbClr val="547AC7"/>
              </a:buClr>
              <a:buSzPts val="3200"/>
              <a:buFont typeface="Century Gothic"/>
              <a:buNone/>
              <a:defRPr b="1" sz="5600">
                <a:solidFill>
                  <a:srgbClr val="547AC7"/>
                </a:solidFill>
                <a:latin typeface="Century Gothic"/>
                <a:ea typeface="Century Gothic"/>
                <a:cs typeface="Century Gothic"/>
                <a:sym typeface="Century Gothic"/>
              </a:defRPr>
            </a:lvl1pPr>
            <a:lvl2pPr lvl="1" algn="l">
              <a:lnSpc>
                <a:spcPct val="115000"/>
              </a:lnSpc>
              <a:spcBef>
                <a:spcPts val="0"/>
              </a:spcBef>
              <a:spcAft>
                <a:spcPts val="0"/>
              </a:spcAft>
              <a:buSzPts val="1100"/>
              <a:buNone/>
              <a:defRPr/>
            </a:lvl2pPr>
            <a:lvl3pPr lvl="2" algn="l">
              <a:lnSpc>
                <a:spcPct val="115000"/>
              </a:lnSpc>
              <a:spcBef>
                <a:spcPts val="0"/>
              </a:spcBef>
              <a:spcAft>
                <a:spcPts val="0"/>
              </a:spcAft>
              <a:buSzPts val="1100"/>
              <a:buNone/>
              <a:defRPr/>
            </a:lvl3pPr>
            <a:lvl4pPr lvl="3" algn="l">
              <a:lnSpc>
                <a:spcPct val="115000"/>
              </a:lnSpc>
              <a:spcBef>
                <a:spcPts val="0"/>
              </a:spcBef>
              <a:spcAft>
                <a:spcPts val="0"/>
              </a:spcAft>
              <a:buSzPts val="1100"/>
              <a:buNone/>
              <a:defRPr/>
            </a:lvl4pPr>
            <a:lvl5pPr lvl="4" algn="l">
              <a:lnSpc>
                <a:spcPct val="115000"/>
              </a:lnSpc>
              <a:spcBef>
                <a:spcPts val="0"/>
              </a:spcBef>
              <a:spcAft>
                <a:spcPts val="0"/>
              </a:spcAft>
              <a:buSzPts val="1100"/>
              <a:buNone/>
              <a:defRPr/>
            </a:lvl5pPr>
            <a:lvl6pPr lvl="5" algn="l">
              <a:lnSpc>
                <a:spcPct val="115000"/>
              </a:lnSpc>
              <a:spcBef>
                <a:spcPts val="0"/>
              </a:spcBef>
              <a:spcAft>
                <a:spcPts val="0"/>
              </a:spcAft>
              <a:buSzPts val="1100"/>
              <a:buNone/>
              <a:defRPr/>
            </a:lvl6pPr>
            <a:lvl7pPr lvl="6" algn="l">
              <a:lnSpc>
                <a:spcPct val="115000"/>
              </a:lnSpc>
              <a:spcBef>
                <a:spcPts val="0"/>
              </a:spcBef>
              <a:spcAft>
                <a:spcPts val="0"/>
              </a:spcAft>
              <a:buSzPts val="1100"/>
              <a:buNone/>
              <a:defRPr/>
            </a:lvl7pPr>
            <a:lvl8pPr lvl="7" algn="l">
              <a:lnSpc>
                <a:spcPct val="115000"/>
              </a:lnSpc>
              <a:spcBef>
                <a:spcPts val="0"/>
              </a:spcBef>
              <a:spcAft>
                <a:spcPts val="0"/>
              </a:spcAft>
              <a:buSzPts val="1100"/>
              <a:buNone/>
              <a:defRPr/>
            </a:lvl8pPr>
            <a:lvl9pPr lvl="8" algn="l">
              <a:lnSpc>
                <a:spcPct val="115000"/>
              </a:lnSpc>
              <a:spcBef>
                <a:spcPts val="0"/>
              </a:spcBef>
              <a:spcAft>
                <a:spcPts val="0"/>
              </a:spcAft>
              <a:buSzPts val="1100"/>
              <a:buNone/>
              <a:defRPr/>
            </a:lvl9pPr>
          </a:lstStyle>
          <a:p/>
        </p:txBody>
      </p:sp>
      <p:sp>
        <p:nvSpPr>
          <p:cNvPr id="390" name="Google Shape;390;p41"/>
          <p:cNvSpPr txBox="1"/>
          <p:nvPr>
            <p:ph idx="2" type="body"/>
          </p:nvPr>
        </p:nvSpPr>
        <p:spPr>
          <a:xfrm>
            <a:off x="380200" y="1872033"/>
            <a:ext cx="5119600" cy="4345600"/>
          </a:xfrm>
          <a:prstGeom prst="rect">
            <a:avLst/>
          </a:prstGeom>
          <a:noFill/>
          <a:ln>
            <a:noFill/>
          </a:ln>
        </p:spPr>
        <p:txBody>
          <a:bodyPr anchorCtr="0" anchor="t" bIns="68575" lIns="68575" spcFirstLastPara="1" rIns="68575" wrap="square" tIns="68575">
            <a:normAutofit/>
          </a:bodyPr>
          <a:lstStyle>
            <a:lvl1pPr indent="-317500" lvl="0" marL="457200" algn="l">
              <a:lnSpc>
                <a:spcPct val="115000"/>
              </a:lnSpc>
              <a:spcBef>
                <a:spcPts val="0"/>
              </a:spcBef>
              <a:spcAft>
                <a:spcPts val="0"/>
              </a:spcAft>
              <a:buSzPts val="1400"/>
              <a:buFont typeface="Century Gothic"/>
              <a:buChar char="●"/>
              <a:defRPr>
                <a:latin typeface="Century Gothic"/>
                <a:ea typeface="Century Gothic"/>
                <a:cs typeface="Century Gothic"/>
                <a:sym typeface="Century Gothic"/>
              </a:defRPr>
            </a:lvl1pPr>
            <a:lvl2pPr indent="-298450" lvl="1" marL="914400" algn="l">
              <a:lnSpc>
                <a:spcPct val="115000"/>
              </a:lnSpc>
              <a:spcBef>
                <a:spcPts val="0"/>
              </a:spcBef>
              <a:spcAft>
                <a:spcPts val="0"/>
              </a:spcAft>
              <a:buSzPts val="1100"/>
              <a:buFont typeface="Century Gothic"/>
              <a:buChar char="○"/>
              <a:defRPr>
                <a:latin typeface="Century Gothic"/>
                <a:ea typeface="Century Gothic"/>
                <a:cs typeface="Century Gothic"/>
                <a:sym typeface="Century Gothic"/>
              </a:defRPr>
            </a:lvl2pPr>
            <a:lvl3pPr indent="-298450" lvl="2" marL="1371600" algn="l">
              <a:lnSpc>
                <a:spcPct val="115000"/>
              </a:lnSpc>
              <a:spcBef>
                <a:spcPts val="0"/>
              </a:spcBef>
              <a:spcAft>
                <a:spcPts val="0"/>
              </a:spcAft>
              <a:buSzPts val="1100"/>
              <a:buFont typeface="Century Gothic"/>
              <a:buChar char="■"/>
              <a:defRPr>
                <a:latin typeface="Century Gothic"/>
                <a:ea typeface="Century Gothic"/>
                <a:cs typeface="Century Gothic"/>
                <a:sym typeface="Century Gothic"/>
              </a:defRPr>
            </a:lvl3pPr>
            <a:lvl4pPr indent="-298450" lvl="3" marL="1828800" algn="l">
              <a:lnSpc>
                <a:spcPct val="115000"/>
              </a:lnSpc>
              <a:spcBef>
                <a:spcPts val="0"/>
              </a:spcBef>
              <a:spcAft>
                <a:spcPts val="0"/>
              </a:spcAft>
              <a:buSzPts val="1100"/>
              <a:buFont typeface="Century Gothic"/>
              <a:buChar char="●"/>
              <a:defRPr>
                <a:latin typeface="Century Gothic"/>
                <a:ea typeface="Century Gothic"/>
                <a:cs typeface="Century Gothic"/>
                <a:sym typeface="Century Gothic"/>
              </a:defRPr>
            </a:lvl4pPr>
            <a:lvl5pPr indent="-298450" lvl="4" marL="2286000" algn="l">
              <a:lnSpc>
                <a:spcPct val="115000"/>
              </a:lnSpc>
              <a:spcBef>
                <a:spcPts val="0"/>
              </a:spcBef>
              <a:spcAft>
                <a:spcPts val="0"/>
              </a:spcAft>
              <a:buSzPts val="1100"/>
              <a:buFont typeface="Century Gothic"/>
              <a:buChar char="○"/>
              <a:defRPr>
                <a:latin typeface="Century Gothic"/>
                <a:ea typeface="Century Gothic"/>
                <a:cs typeface="Century Gothic"/>
                <a:sym typeface="Century Gothic"/>
              </a:defRPr>
            </a:lvl5pPr>
            <a:lvl6pPr indent="-298450" lvl="5" marL="2743200" algn="l">
              <a:lnSpc>
                <a:spcPct val="115000"/>
              </a:lnSpc>
              <a:spcBef>
                <a:spcPts val="0"/>
              </a:spcBef>
              <a:spcAft>
                <a:spcPts val="0"/>
              </a:spcAft>
              <a:buSzPts val="1100"/>
              <a:buFont typeface="Century Gothic"/>
              <a:buChar char="■"/>
              <a:defRPr>
                <a:latin typeface="Century Gothic"/>
                <a:ea typeface="Century Gothic"/>
                <a:cs typeface="Century Gothic"/>
                <a:sym typeface="Century Gothic"/>
              </a:defRPr>
            </a:lvl6pPr>
            <a:lvl7pPr indent="-298450" lvl="6" marL="3200400" algn="l">
              <a:lnSpc>
                <a:spcPct val="115000"/>
              </a:lnSpc>
              <a:spcBef>
                <a:spcPts val="0"/>
              </a:spcBef>
              <a:spcAft>
                <a:spcPts val="0"/>
              </a:spcAft>
              <a:buSzPts val="1100"/>
              <a:buFont typeface="Century Gothic"/>
              <a:buChar char="●"/>
              <a:defRPr>
                <a:latin typeface="Century Gothic"/>
                <a:ea typeface="Century Gothic"/>
                <a:cs typeface="Century Gothic"/>
                <a:sym typeface="Century Gothic"/>
              </a:defRPr>
            </a:lvl7pPr>
            <a:lvl8pPr indent="-298450" lvl="7" marL="3657600" algn="l">
              <a:lnSpc>
                <a:spcPct val="115000"/>
              </a:lnSpc>
              <a:spcBef>
                <a:spcPts val="0"/>
              </a:spcBef>
              <a:spcAft>
                <a:spcPts val="0"/>
              </a:spcAft>
              <a:buSzPts val="1100"/>
              <a:buFont typeface="Century Gothic"/>
              <a:buChar char="○"/>
              <a:defRPr>
                <a:latin typeface="Century Gothic"/>
                <a:ea typeface="Century Gothic"/>
                <a:cs typeface="Century Gothic"/>
                <a:sym typeface="Century Gothic"/>
              </a:defRPr>
            </a:lvl8pPr>
            <a:lvl9pPr indent="-298450" lvl="8" marL="4114800" algn="l">
              <a:lnSpc>
                <a:spcPct val="115000"/>
              </a:lnSpc>
              <a:spcBef>
                <a:spcPts val="0"/>
              </a:spcBef>
              <a:spcAft>
                <a:spcPts val="0"/>
              </a:spcAft>
              <a:buSzPts val="1100"/>
              <a:buFont typeface="Century Gothic"/>
              <a:buChar char="■"/>
              <a:defRPr>
                <a:latin typeface="Century Gothic"/>
                <a:ea typeface="Century Gothic"/>
                <a:cs typeface="Century Gothic"/>
                <a:sym typeface="Century Gothic"/>
              </a:defRPr>
            </a:lvl9pPr>
          </a:lstStyle>
          <a:p/>
        </p:txBody>
      </p:sp>
      <p:sp>
        <p:nvSpPr>
          <p:cNvPr id="391" name="Google Shape;391;p41"/>
          <p:cNvSpPr txBox="1"/>
          <p:nvPr>
            <p:ph idx="3" type="body"/>
          </p:nvPr>
        </p:nvSpPr>
        <p:spPr>
          <a:xfrm>
            <a:off x="6234533" y="1872033"/>
            <a:ext cx="5119600" cy="4345600"/>
          </a:xfrm>
          <a:prstGeom prst="rect">
            <a:avLst/>
          </a:prstGeom>
          <a:noFill/>
          <a:ln>
            <a:noFill/>
          </a:ln>
        </p:spPr>
        <p:txBody>
          <a:bodyPr anchorCtr="0" anchor="t" bIns="68575" lIns="68575" spcFirstLastPara="1" rIns="68575" wrap="square" tIns="68575">
            <a:normAutofit/>
          </a:bodyPr>
          <a:lstStyle>
            <a:lvl1pPr indent="-317500" lvl="0" marL="457200" algn="l">
              <a:lnSpc>
                <a:spcPct val="115000"/>
              </a:lnSpc>
              <a:spcBef>
                <a:spcPts val="0"/>
              </a:spcBef>
              <a:spcAft>
                <a:spcPts val="0"/>
              </a:spcAft>
              <a:buSzPts val="1400"/>
              <a:buFont typeface="Century Gothic"/>
              <a:buChar char="●"/>
              <a:defRPr>
                <a:latin typeface="Century Gothic"/>
                <a:ea typeface="Century Gothic"/>
                <a:cs typeface="Century Gothic"/>
                <a:sym typeface="Century Gothic"/>
              </a:defRPr>
            </a:lvl1pPr>
            <a:lvl2pPr indent="-298450" lvl="1" marL="914400" algn="l">
              <a:lnSpc>
                <a:spcPct val="115000"/>
              </a:lnSpc>
              <a:spcBef>
                <a:spcPts val="0"/>
              </a:spcBef>
              <a:spcAft>
                <a:spcPts val="0"/>
              </a:spcAft>
              <a:buSzPts val="1100"/>
              <a:buFont typeface="Century Gothic"/>
              <a:buChar char="○"/>
              <a:defRPr>
                <a:latin typeface="Century Gothic"/>
                <a:ea typeface="Century Gothic"/>
                <a:cs typeface="Century Gothic"/>
                <a:sym typeface="Century Gothic"/>
              </a:defRPr>
            </a:lvl2pPr>
            <a:lvl3pPr indent="-298450" lvl="2" marL="1371600" algn="l">
              <a:lnSpc>
                <a:spcPct val="115000"/>
              </a:lnSpc>
              <a:spcBef>
                <a:spcPts val="0"/>
              </a:spcBef>
              <a:spcAft>
                <a:spcPts val="0"/>
              </a:spcAft>
              <a:buSzPts val="1100"/>
              <a:buFont typeface="Century Gothic"/>
              <a:buChar char="■"/>
              <a:defRPr>
                <a:latin typeface="Century Gothic"/>
                <a:ea typeface="Century Gothic"/>
                <a:cs typeface="Century Gothic"/>
                <a:sym typeface="Century Gothic"/>
              </a:defRPr>
            </a:lvl3pPr>
            <a:lvl4pPr indent="-298450" lvl="3" marL="1828800" algn="l">
              <a:lnSpc>
                <a:spcPct val="115000"/>
              </a:lnSpc>
              <a:spcBef>
                <a:spcPts val="0"/>
              </a:spcBef>
              <a:spcAft>
                <a:spcPts val="0"/>
              </a:spcAft>
              <a:buSzPts val="1100"/>
              <a:buFont typeface="Century Gothic"/>
              <a:buChar char="●"/>
              <a:defRPr>
                <a:latin typeface="Century Gothic"/>
                <a:ea typeface="Century Gothic"/>
                <a:cs typeface="Century Gothic"/>
                <a:sym typeface="Century Gothic"/>
              </a:defRPr>
            </a:lvl4pPr>
            <a:lvl5pPr indent="-298450" lvl="4" marL="2286000" algn="l">
              <a:lnSpc>
                <a:spcPct val="115000"/>
              </a:lnSpc>
              <a:spcBef>
                <a:spcPts val="0"/>
              </a:spcBef>
              <a:spcAft>
                <a:spcPts val="0"/>
              </a:spcAft>
              <a:buSzPts val="1100"/>
              <a:buFont typeface="Century Gothic"/>
              <a:buChar char="○"/>
              <a:defRPr>
                <a:latin typeface="Century Gothic"/>
                <a:ea typeface="Century Gothic"/>
                <a:cs typeface="Century Gothic"/>
                <a:sym typeface="Century Gothic"/>
              </a:defRPr>
            </a:lvl5pPr>
            <a:lvl6pPr indent="-298450" lvl="5" marL="2743200" algn="l">
              <a:lnSpc>
                <a:spcPct val="115000"/>
              </a:lnSpc>
              <a:spcBef>
                <a:spcPts val="0"/>
              </a:spcBef>
              <a:spcAft>
                <a:spcPts val="0"/>
              </a:spcAft>
              <a:buSzPts val="1100"/>
              <a:buFont typeface="Century Gothic"/>
              <a:buChar char="■"/>
              <a:defRPr>
                <a:latin typeface="Century Gothic"/>
                <a:ea typeface="Century Gothic"/>
                <a:cs typeface="Century Gothic"/>
                <a:sym typeface="Century Gothic"/>
              </a:defRPr>
            </a:lvl6pPr>
            <a:lvl7pPr indent="-298450" lvl="6" marL="3200400" algn="l">
              <a:lnSpc>
                <a:spcPct val="115000"/>
              </a:lnSpc>
              <a:spcBef>
                <a:spcPts val="0"/>
              </a:spcBef>
              <a:spcAft>
                <a:spcPts val="0"/>
              </a:spcAft>
              <a:buSzPts val="1100"/>
              <a:buFont typeface="Century Gothic"/>
              <a:buChar char="●"/>
              <a:defRPr>
                <a:latin typeface="Century Gothic"/>
                <a:ea typeface="Century Gothic"/>
                <a:cs typeface="Century Gothic"/>
                <a:sym typeface="Century Gothic"/>
              </a:defRPr>
            </a:lvl7pPr>
            <a:lvl8pPr indent="-298450" lvl="7" marL="3657600" algn="l">
              <a:lnSpc>
                <a:spcPct val="115000"/>
              </a:lnSpc>
              <a:spcBef>
                <a:spcPts val="0"/>
              </a:spcBef>
              <a:spcAft>
                <a:spcPts val="0"/>
              </a:spcAft>
              <a:buSzPts val="1100"/>
              <a:buFont typeface="Century Gothic"/>
              <a:buChar char="○"/>
              <a:defRPr>
                <a:latin typeface="Century Gothic"/>
                <a:ea typeface="Century Gothic"/>
                <a:cs typeface="Century Gothic"/>
                <a:sym typeface="Century Gothic"/>
              </a:defRPr>
            </a:lvl8pPr>
            <a:lvl9pPr indent="-298450" lvl="8" marL="4114800" algn="l">
              <a:lnSpc>
                <a:spcPct val="115000"/>
              </a:lnSpc>
              <a:spcBef>
                <a:spcPts val="0"/>
              </a:spcBef>
              <a:spcAft>
                <a:spcPts val="0"/>
              </a:spcAft>
              <a:buSzPts val="1100"/>
              <a:buFont typeface="Century Gothic"/>
              <a:buChar char="■"/>
              <a:defRPr>
                <a:latin typeface="Century Gothic"/>
                <a:ea typeface="Century Gothic"/>
                <a:cs typeface="Century Gothic"/>
                <a:sym typeface="Century Gothic"/>
              </a:defRPr>
            </a:lvl9pPr>
          </a:lstStyle>
          <a:p/>
        </p:txBody>
      </p:sp>
      <p:pic>
        <p:nvPicPr>
          <p:cNvPr id="392" name="Google Shape;392;p41"/>
          <p:cNvPicPr preferRelativeResize="0"/>
          <p:nvPr/>
        </p:nvPicPr>
        <p:blipFill rotWithShape="1">
          <a:blip r:embed="rId3">
            <a:alphaModFix/>
          </a:blip>
          <a:srcRect b="0" l="0" r="0" t="0"/>
          <a:stretch/>
        </p:blipFill>
        <p:spPr>
          <a:xfrm>
            <a:off x="11052833" y="6297225"/>
            <a:ext cx="975360" cy="507187"/>
          </a:xfrm>
          <a:prstGeom prst="rect">
            <a:avLst/>
          </a:prstGeom>
          <a:noFill/>
          <a:ln>
            <a:noFill/>
          </a:ln>
        </p:spPr>
      </p:pic>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ectioned columns">
  <p:cSld name="Title and sectioned columns">
    <p:spTree>
      <p:nvGrpSpPr>
        <p:cNvPr id="393" name="Shape 393"/>
        <p:cNvGrpSpPr/>
        <p:nvPr/>
      </p:nvGrpSpPr>
      <p:grpSpPr>
        <a:xfrm>
          <a:off x="0" y="0"/>
          <a:ext cx="0" cy="0"/>
          <a:chOff x="0" y="0"/>
          <a:chExt cx="0" cy="0"/>
        </a:xfrm>
      </p:grpSpPr>
      <p:sp>
        <p:nvSpPr>
          <p:cNvPr id="394" name="Google Shape;394;p99"/>
          <p:cNvSpPr/>
          <p:nvPr/>
        </p:nvSpPr>
        <p:spPr>
          <a:xfrm>
            <a:off x="6096000" y="-167"/>
            <a:ext cx="6096000" cy="6858000"/>
          </a:xfrm>
          <a:prstGeom prst="rect">
            <a:avLst/>
          </a:prstGeom>
          <a:solidFill>
            <a:schemeClr val="lt2"/>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1800"/>
              <a:buFont typeface="Arial"/>
              <a:buNone/>
            </a:pPr>
            <a:r>
              <a:t/>
            </a:r>
            <a:endParaRPr b="0" i="0" sz="2400" u="none" cap="none" strike="noStrike">
              <a:solidFill>
                <a:schemeClr val="dk1"/>
              </a:solidFill>
              <a:latin typeface="Arial"/>
              <a:ea typeface="Arial"/>
              <a:cs typeface="Arial"/>
              <a:sym typeface="Arial"/>
            </a:endParaRPr>
          </a:p>
        </p:txBody>
      </p:sp>
      <p:sp>
        <p:nvSpPr>
          <p:cNvPr id="395" name="Google Shape;395;p99"/>
          <p:cNvSpPr txBox="1"/>
          <p:nvPr>
            <p:ph idx="12" type="sldNum"/>
          </p:nvPr>
        </p:nvSpPr>
        <p:spPr>
          <a:xfrm>
            <a:off x="11296611" y="6217623"/>
            <a:ext cx="731600" cy="524800"/>
          </a:xfrm>
          <a:prstGeom prst="rect">
            <a:avLst/>
          </a:prstGeom>
          <a:noFill/>
          <a:ln>
            <a:noFill/>
          </a:ln>
        </p:spPr>
        <p:txBody>
          <a:bodyPr anchorCtr="0" anchor="ctr" bIns="68575" lIns="68575" spcFirstLastPara="1" rIns="68575" wrap="square" tIns="68575">
            <a:normAutofit/>
          </a:bodyPr>
          <a:lstStyle>
            <a:lvl1pPr indent="0" lvl="0" marL="0" marR="0" algn="r">
              <a:lnSpc>
                <a:spcPct val="100000"/>
              </a:lnSpc>
              <a:spcBef>
                <a:spcPts val="0"/>
              </a:spcBef>
              <a:spcAft>
                <a:spcPts val="0"/>
              </a:spcAft>
              <a:buClr>
                <a:schemeClr val="dk2"/>
              </a:buClr>
              <a:buSzPts val="1000"/>
              <a:buFont typeface="Arial"/>
              <a:buNone/>
              <a:defRPr b="0" i="0" sz="1333"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chemeClr val="dk2"/>
              </a:buClr>
              <a:buSzPts val="1000"/>
              <a:buFont typeface="Arial"/>
              <a:buNone/>
              <a:defRPr b="0" i="0" sz="1333"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chemeClr val="dk2"/>
              </a:buClr>
              <a:buSzPts val="1000"/>
              <a:buFont typeface="Arial"/>
              <a:buNone/>
              <a:defRPr b="0" i="0" sz="1333"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chemeClr val="dk2"/>
              </a:buClr>
              <a:buSzPts val="1000"/>
              <a:buFont typeface="Arial"/>
              <a:buNone/>
              <a:defRPr b="0" i="0" sz="1333"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chemeClr val="dk2"/>
              </a:buClr>
              <a:buSzPts val="1000"/>
              <a:buFont typeface="Arial"/>
              <a:buNone/>
              <a:defRPr b="0" i="0" sz="1333"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chemeClr val="dk2"/>
              </a:buClr>
              <a:buSzPts val="1000"/>
              <a:buFont typeface="Arial"/>
              <a:buNone/>
              <a:defRPr b="0" i="0" sz="1333"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chemeClr val="dk2"/>
              </a:buClr>
              <a:buSzPts val="1000"/>
              <a:buFont typeface="Arial"/>
              <a:buNone/>
              <a:defRPr b="0" i="0" sz="1333"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chemeClr val="dk2"/>
              </a:buClr>
              <a:buSzPts val="1000"/>
              <a:buFont typeface="Arial"/>
              <a:buNone/>
              <a:defRPr b="0" i="0" sz="1333"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chemeClr val="dk2"/>
              </a:buClr>
              <a:buSzPts val="1000"/>
              <a:buFont typeface="Arial"/>
              <a:buNone/>
              <a:defRPr b="0" i="0" sz="1333"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396" name="Google Shape;396;p99"/>
          <p:cNvPicPr preferRelativeResize="0"/>
          <p:nvPr/>
        </p:nvPicPr>
        <p:blipFill rotWithShape="1">
          <a:blip r:embed="rId2">
            <a:alphaModFix/>
          </a:blip>
          <a:srcRect b="90476" l="67450" r="0" t="0"/>
          <a:stretch/>
        </p:blipFill>
        <p:spPr>
          <a:xfrm rot="-5400000">
            <a:off x="2417681" y="-1106422"/>
            <a:ext cx="104075" cy="4989839"/>
          </a:xfrm>
          <a:prstGeom prst="rect">
            <a:avLst/>
          </a:prstGeom>
          <a:noFill/>
          <a:ln>
            <a:noFill/>
          </a:ln>
        </p:spPr>
      </p:pic>
      <p:sp>
        <p:nvSpPr>
          <p:cNvPr id="397" name="Google Shape;397;p99"/>
          <p:cNvSpPr txBox="1"/>
          <p:nvPr>
            <p:ph idx="1" type="subTitle"/>
          </p:nvPr>
        </p:nvSpPr>
        <p:spPr>
          <a:xfrm>
            <a:off x="324400" y="207167"/>
            <a:ext cx="11543200" cy="1129200"/>
          </a:xfrm>
          <a:prstGeom prst="rect">
            <a:avLst/>
          </a:prstGeom>
          <a:noFill/>
          <a:ln>
            <a:noFill/>
          </a:ln>
        </p:spPr>
        <p:txBody>
          <a:bodyPr anchorCtr="0" anchor="t" bIns="68575" lIns="68575" spcFirstLastPara="1" rIns="68575" wrap="square" tIns="68575">
            <a:normAutofit/>
          </a:bodyPr>
          <a:lstStyle>
            <a:lvl1pPr lvl="0" algn="l">
              <a:lnSpc>
                <a:spcPct val="115000"/>
              </a:lnSpc>
              <a:spcBef>
                <a:spcPts val="0"/>
              </a:spcBef>
              <a:spcAft>
                <a:spcPts val="0"/>
              </a:spcAft>
              <a:buClr>
                <a:srgbClr val="547AC7"/>
              </a:buClr>
              <a:buSzPts val="3200"/>
              <a:buFont typeface="Century Gothic"/>
              <a:buNone/>
              <a:defRPr b="1" sz="5600">
                <a:solidFill>
                  <a:srgbClr val="547AC7"/>
                </a:solidFill>
                <a:latin typeface="Century Gothic"/>
                <a:ea typeface="Century Gothic"/>
                <a:cs typeface="Century Gothic"/>
                <a:sym typeface="Century Gothic"/>
              </a:defRPr>
            </a:lvl1pPr>
            <a:lvl2pPr lvl="1" algn="l">
              <a:lnSpc>
                <a:spcPct val="115000"/>
              </a:lnSpc>
              <a:spcBef>
                <a:spcPts val="0"/>
              </a:spcBef>
              <a:spcAft>
                <a:spcPts val="0"/>
              </a:spcAft>
              <a:buSzPts val="1100"/>
              <a:buNone/>
              <a:defRPr/>
            </a:lvl2pPr>
            <a:lvl3pPr lvl="2" algn="l">
              <a:lnSpc>
                <a:spcPct val="115000"/>
              </a:lnSpc>
              <a:spcBef>
                <a:spcPts val="0"/>
              </a:spcBef>
              <a:spcAft>
                <a:spcPts val="0"/>
              </a:spcAft>
              <a:buSzPts val="1100"/>
              <a:buNone/>
              <a:defRPr/>
            </a:lvl3pPr>
            <a:lvl4pPr lvl="3" algn="l">
              <a:lnSpc>
                <a:spcPct val="115000"/>
              </a:lnSpc>
              <a:spcBef>
                <a:spcPts val="0"/>
              </a:spcBef>
              <a:spcAft>
                <a:spcPts val="0"/>
              </a:spcAft>
              <a:buSzPts val="1100"/>
              <a:buNone/>
              <a:defRPr/>
            </a:lvl4pPr>
            <a:lvl5pPr lvl="4" algn="l">
              <a:lnSpc>
                <a:spcPct val="115000"/>
              </a:lnSpc>
              <a:spcBef>
                <a:spcPts val="0"/>
              </a:spcBef>
              <a:spcAft>
                <a:spcPts val="0"/>
              </a:spcAft>
              <a:buSzPts val="1100"/>
              <a:buNone/>
              <a:defRPr/>
            </a:lvl5pPr>
            <a:lvl6pPr lvl="5" algn="l">
              <a:lnSpc>
                <a:spcPct val="115000"/>
              </a:lnSpc>
              <a:spcBef>
                <a:spcPts val="0"/>
              </a:spcBef>
              <a:spcAft>
                <a:spcPts val="0"/>
              </a:spcAft>
              <a:buSzPts val="1100"/>
              <a:buNone/>
              <a:defRPr/>
            </a:lvl6pPr>
            <a:lvl7pPr lvl="6" algn="l">
              <a:lnSpc>
                <a:spcPct val="115000"/>
              </a:lnSpc>
              <a:spcBef>
                <a:spcPts val="0"/>
              </a:spcBef>
              <a:spcAft>
                <a:spcPts val="0"/>
              </a:spcAft>
              <a:buSzPts val="1100"/>
              <a:buNone/>
              <a:defRPr/>
            </a:lvl7pPr>
            <a:lvl8pPr lvl="7" algn="l">
              <a:lnSpc>
                <a:spcPct val="115000"/>
              </a:lnSpc>
              <a:spcBef>
                <a:spcPts val="0"/>
              </a:spcBef>
              <a:spcAft>
                <a:spcPts val="0"/>
              </a:spcAft>
              <a:buSzPts val="1100"/>
              <a:buNone/>
              <a:defRPr/>
            </a:lvl8pPr>
            <a:lvl9pPr lvl="8" algn="l">
              <a:lnSpc>
                <a:spcPct val="115000"/>
              </a:lnSpc>
              <a:spcBef>
                <a:spcPts val="0"/>
              </a:spcBef>
              <a:spcAft>
                <a:spcPts val="0"/>
              </a:spcAft>
              <a:buSzPts val="1100"/>
              <a:buNone/>
              <a:defRPr/>
            </a:lvl9pPr>
          </a:lstStyle>
          <a:p/>
        </p:txBody>
      </p:sp>
      <p:sp>
        <p:nvSpPr>
          <p:cNvPr id="398" name="Google Shape;398;p99"/>
          <p:cNvSpPr txBox="1"/>
          <p:nvPr>
            <p:ph idx="2" type="body"/>
          </p:nvPr>
        </p:nvSpPr>
        <p:spPr>
          <a:xfrm>
            <a:off x="324400" y="1872033"/>
            <a:ext cx="5119600" cy="4345600"/>
          </a:xfrm>
          <a:prstGeom prst="rect">
            <a:avLst/>
          </a:prstGeom>
          <a:noFill/>
          <a:ln>
            <a:noFill/>
          </a:ln>
        </p:spPr>
        <p:txBody>
          <a:bodyPr anchorCtr="0" anchor="t" bIns="68575" lIns="68575" spcFirstLastPara="1" rIns="68575" wrap="square" tIns="68575">
            <a:normAutofit/>
          </a:bodyPr>
          <a:lstStyle>
            <a:lvl1pPr indent="-317500" lvl="0" marL="457200" algn="l">
              <a:lnSpc>
                <a:spcPct val="115000"/>
              </a:lnSpc>
              <a:spcBef>
                <a:spcPts val="0"/>
              </a:spcBef>
              <a:spcAft>
                <a:spcPts val="0"/>
              </a:spcAft>
              <a:buSzPts val="1400"/>
              <a:buFont typeface="Century Gothic"/>
              <a:buChar char="●"/>
              <a:defRPr>
                <a:latin typeface="Century Gothic"/>
                <a:ea typeface="Century Gothic"/>
                <a:cs typeface="Century Gothic"/>
                <a:sym typeface="Century Gothic"/>
              </a:defRPr>
            </a:lvl1pPr>
            <a:lvl2pPr indent="-298450" lvl="1" marL="914400" algn="l">
              <a:lnSpc>
                <a:spcPct val="115000"/>
              </a:lnSpc>
              <a:spcBef>
                <a:spcPts val="0"/>
              </a:spcBef>
              <a:spcAft>
                <a:spcPts val="0"/>
              </a:spcAft>
              <a:buSzPts val="1100"/>
              <a:buFont typeface="Century Gothic"/>
              <a:buChar char="○"/>
              <a:defRPr>
                <a:latin typeface="Century Gothic"/>
                <a:ea typeface="Century Gothic"/>
                <a:cs typeface="Century Gothic"/>
                <a:sym typeface="Century Gothic"/>
              </a:defRPr>
            </a:lvl2pPr>
            <a:lvl3pPr indent="-298450" lvl="2" marL="1371600" algn="l">
              <a:lnSpc>
                <a:spcPct val="115000"/>
              </a:lnSpc>
              <a:spcBef>
                <a:spcPts val="0"/>
              </a:spcBef>
              <a:spcAft>
                <a:spcPts val="0"/>
              </a:spcAft>
              <a:buSzPts val="1100"/>
              <a:buFont typeface="Century Gothic"/>
              <a:buChar char="■"/>
              <a:defRPr>
                <a:latin typeface="Century Gothic"/>
                <a:ea typeface="Century Gothic"/>
                <a:cs typeface="Century Gothic"/>
                <a:sym typeface="Century Gothic"/>
              </a:defRPr>
            </a:lvl3pPr>
            <a:lvl4pPr indent="-298450" lvl="3" marL="1828800" algn="l">
              <a:lnSpc>
                <a:spcPct val="115000"/>
              </a:lnSpc>
              <a:spcBef>
                <a:spcPts val="0"/>
              </a:spcBef>
              <a:spcAft>
                <a:spcPts val="0"/>
              </a:spcAft>
              <a:buSzPts val="1100"/>
              <a:buFont typeface="Century Gothic"/>
              <a:buChar char="●"/>
              <a:defRPr>
                <a:latin typeface="Century Gothic"/>
                <a:ea typeface="Century Gothic"/>
                <a:cs typeface="Century Gothic"/>
                <a:sym typeface="Century Gothic"/>
              </a:defRPr>
            </a:lvl4pPr>
            <a:lvl5pPr indent="-298450" lvl="4" marL="2286000" algn="l">
              <a:lnSpc>
                <a:spcPct val="115000"/>
              </a:lnSpc>
              <a:spcBef>
                <a:spcPts val="0"/>
              </a:spcBef>
              <a:spcAft>
                <a:spcPts val="0"/>
              </a:spcAft>
              <a:buSzPts val="1100"/>
              <a:buFont typeface="Century Gothic"/>
              <a:buChar char="○"/>
              <a:defRPr>
                <a:latin typeface="Century Gothic"/>
                <a:ea typeface="Century Gothic"/>
                <a:cs typeface="Century Gothic"/>
                <a:sym typeface="Century Gothic"/>
              </a:defRPr>
            </a:lvl5pPr>
            <a:lvl6pPr indent="-298450" lvl="5" marL="2743200" algn="l">
              <a:lnSpc>
                <a:spcPct val="115000"/>
              </a:lnSpc>
              <a:spcBef>
                <a:spcPts val="0"/>
              </a:spcBef>
              <a:spcAft>
                <a:spcPts val="0"/>
              </a:spcAft>
              <a:buSzPts val="1100"/>
              <a:buFont typeface="Century Gothic"/>
              <a:buChar char="■"/>
              <a:defRPr>
                <a:latin typeface="Century Gothic"/>
                <a:ea typeface="Century Gothic"/>
                <a:cs typeface="Century Gothic"/>
                <a:sym typeface="Century Gothic"/>
              </a:defRPr>
            </a:lvl6pPr>
            <a:lvl7pPr indent="-298450" lvl="6" marL="3200400" algn="l">
              <a:lnSpc>
                <a:spcPct val="115000"/>
              </a:lnSpc>
              <a:spcBef>
                <a:spcPts val="0"/>
              </a:spcBef>
              <a:spcAft>
                <a:spcPts val="0"/>
              </a:spcAft>
              <a:buSzPts val="1100"/>
              <a:buFont typeface="Century Gothic"/>
              <a:buChar char="●"/>
              <a:defRPr>
                <a:latin typeface="Century Gothic"/>
                <a:ea typeface="Century Gothic"/>
                <a:cs typeface="Century Gothic"/>
                <a:sym typeface="Century Gothic"/>
              </a:defRPr>
            </a:lvl7pPr>
            <a:lvl8pPr indent="-298450" lvl="7" marL="3657600" algn="l">
              <a:lnSpc>
                <a:spcPct val="115000"/>
              </a:lnSpc>
              <a:spcBef>
                <a:spcPts val="0"/>
              </a:spcBef>
              <a:spcAft>
                <a:spcPts val="0"/>
              </a:spcAft>
              <a:buSzPts val="1100"/>
              <a:buFont typeface="Century Gothic"/>
              <a:buChar char="○"/>
              <a:defRPr>
                <a:latin typeface="Century Gothic"/>
                <a:ea typeface="Century Gothic"/>
                <a:cs typeface="Century Gothic"/>
                <a:sym typeface="Century Gothic"/>
              </a:defRPr>
            </a:lvl8pPr>
            <a:lvl9pPr indent="-298450" lvl="8" marL="4114800" algn="l">
              <a:lnSpc>
                <a:spcPct val="115000"/>
              </a:lnSpc>
              <a:spcBef>
                <a:spcPts val="0"/>
              </a:spcBef>
              <a:spcAft>
                <a:spcPts val="0"/>
              </a:spcAft>
              <a:buSzPts val="1100"/>
              <a:buFont typeface="Century Gothic"/>
              <a:buChar char="■"/>
              <a:defRPr>
                <a:latin typeface="Century Gothic"/>
                <a:ea typeface="Century Gothic"/>
                <a:cs typeface="Century Gothic"/>
                <a:sym typeface="Century Gothic"/>
              </a:defRPr>
            </a:lvl9pPr>
          </a:lstStyle>
          <a:p/>
        </p:txBody>
      </p:sp>
      <p:pic>
        <p:nvPicPr>
          <p:cNvPr id="399" name="Google Shape;399;p99"/>
          <p:cNvPicPr preferRelativeResize="0"/>
          <p:nvPr/>
        </p:nvPicPr>
        <p:blipFill rotWithShape="1">
          <a:blip r:embed="rId2">
            <a:alphaModFix/>
          </a:blip>
          <a:srcRect b="1806" l="0" r="0" t="0"/>
          <a:stretch/>
        </p:blipFill>
        <p:spPr>
          <a:xfrm rot="-5400000">
            <a:off x="5750218" y="442219"/>
            <a:ext cx="666367" cy="12217199"/>
          </a:xfrm>
          <a:prstGeom prst="rect">
            <a:avLst/>
          </a:prstGeom>
          <a:noFill/>
          <a:ln>
            <a:noFill/>
          </a:ln>
        </p:spPr>
      </p:pic>
      <p:sp>
        <p:nvSpPr>
          <p:cNvPr id="400" name="Google Shape;400;p99"/>
          <p:cNvSpPr txBox="1"/>
          <p:nvPr>
            <p:ph idx="3" type="body"/>
          </p:nvPr>
        </p:nvSpPr>
        <p:spPr>
          <a:xfrm>
            <a:off x="6516267" y="1872033"/>
            <a:ext cx="5119600" cy="4345600"/>
          </a:xfrm>
          <a:prstGeom prst="rect">
            <a:avLst/>
          </a:prstGeom>
          <a:noFill/>
          <a:ln>
            <a:noFill/>
          </a:ln>
        </p:spPr>
        <p:txBody>
          <a:bodyPr anchorCtr="0" anchor="t" bIns="68575" lIns="68575" spcFirstLastPara="1" rIns="68575" wrap="square" tIns="68575">
            <a:normAutofit/>
          </a:bodyPr>
          <a:lstStyle>
            <a:lvl1pPr indent="-317500" lvl="0" marL="457200" algn="l">
              <a:lnSpc>
                <a:spcPct val="115000"/>
              </a:lnSpc>
              <a:spcBef>
                <a:spcPts val="0"/>
              </a:spcBef>
              <a:spcAft>
                <a:spcPts val="0"/>
              </a:spcAft>
              <a:buSzPts val="1400"/>
              <a:buFont typeface="Century Gothic"/>
              <a:buChar char="●"/>
              <a:defRPr>
                <a:latin typeface="Century Gothic"/>
                <a:ea typeface="Century Gothic"/>
                <a:cs typeface="Century Gothic"/>
                <a:sym typeface="Century Gothic"/>
              </a:defRPr>
            </a:lvl1pPr>
            <a:lvl2pPr indent="-298450" lvl="1" marL="914400" algn="l">
              <a:lnSpc>
                <a:spcPct val="115000"/>
              </a:lnSpc>
              <a:spcBef>
                <a:spcPts val="0"/>
              </a:spcBef>
              <a:spcAft>
                <a:spcPts val="0"/>
              </a:spcAft>
              <a:buSzPts val="1100"/>
              <a:buFont typeface="Century Gothic"/>
              <a:buChar char="○"/>
              <a:defRPr>
                <a:latin typeface="Century Gothic"/>
                <a:ea typeface="Century Gothic"/>
                <a:cs typeface="Century Gothic"/>
                <a:sym typeface="Century Gothic"/>
              </a:defRPr>
            </a:lvl2pPr>
            <a:lvl3pPr indent="-298450" lvl="2" marL="1371600" algn="l">
              <a:lnSpc>
                <a:spcPct val="115000"/>
              </a:lnSpc>
              <a:spcBef>
                <a:spcPts val="0"/>
              </a:spcBef>
              <a:spcAft>
                <a:spcPts val="0"/>
              </a:spcAft>
              <a:buSzPts val="1100"/>
              <a:buFont typeface="Century Gothic"/>
              <a:buChar char="■"/>
              <a:defRPr>
                <a:latin typeface="Century Gothic"/>
                <a:ea typeface="Century Gothic"/>
                <a:cs typeface="Century Gothic"/>
                <a:sym typeface="Century Gothic"/>
              </a:defRPr>
            </a:lvl3pPr>
            <a:lvl4pPr indent="-298450" lvl="3" marL="1828800" algn="l">
              <a:lnSpc>
                <a:spcPct val="115000"/>
              </a:lnSpc>
              <a:spcBef>
                <a:spcPts val="0"/>
              </a:spcBef>
              <a:spcAft>
                <a:spcPts val="0"/>
              </a:spcAft>
              <a:buSzPts val="1100"/>
              <a:buFont typeface="Century Gothic"/>
              <a:buChar char="●"/>
              <a:defRPr>
                <a:latin typeface="Century Gothic"/>
                <a:ea typeface="Century Gothic"/>
                <a:cs typeface="Century Gothic"/>
                <a:sym typeface="Century Gothic"/>
              </a:defRPr>
            </a:lvl4pPr>
            <a:lvl5pPr indent="-298450" lvl="4" marL="2286000" algn="l">
              <a:lnSpc>
                <a:spcPct val="115000"/>
              </a:lnSpc>
              <a:spcBef>
                <a:spcPts val="0"/>
              </a:spcBef>
              <a:spcAft>
                <a:spcPts val="0"/>
              </a:spcAft>
              <a:buSzPts val="1100"/>
              <a:buFont typeface="Century Gothic"/>
              <a:buChar char="○"/>
              <a:defRPr>
                <a:latin typeface="Century Gothic"/>
                <a:ea typeface="Century Gothic"/>
                <a:cs typeface="Century Gothic"/>
                <a:sym typeface="Century Gothic"/>
              </a:defRPr>
            </a:lvl5pPr>
            <a:lvl6pPr indent="-298450" lvl="5" marL="2743200" algn="l">
              <a:lnSpc>
                <a:spcPct val="115000"/>
              </a:lnSpc>
              <a:spcBef>
                <a:spcPts val="0"/>
              </a:spcBef>
              <a:spcAft>
                <a:spcPts val="0"/>
              </a:spcAft>
              <a:buSzPts val="1100"/>
              <a:buFont typeface="Century Gothic"/>
              <a:buChar char="■"/>
              <a:defRPr>
                <a:latin typeface="Century Gothic"/>
                <a:ea typeface="Century Gothic"/>
                <a:cs typeface="Century Gothic"/>
                <a:sym typeface="Century Gothic"/>
              </a:defRPr>
            </a:lvl6pPr>
            <a:lvl7pPr indent="-298450" lvl="6" marL="3200400" algn="l">
              <a:lnSpc>
                <a:spcPct val="115000"/>
              </a:lnSpc>
              <a:spcBef>
                <a:spcPts val="0"/>
              </a:spcBef>
              <a:spcAft>
                <a:spcPts val="0"/>
              </a:spcAft>
              <a:buSzPts val="1100"/>
              <a:buFont typeface="Century Gothic"/>
              <a:buChar char="●"/>
              <a:defRPr>
                <a:latin typeface="Century Gothic"/>
                <a:ea typeface="Century Gothic"/>
                <a:cs typeface="Century Gothic"/>
                <a:sym typeface="Century Gothic"/>
              </a:defRPr>
            </a:lvl7pPr>
            <a:lvl8pPr indent="-298450" lvl="7" marL="3657600" algn="l">
              <a:lnSpc>
                <a:spcPct val="115000"/>
              </a:lnSpc>
              <a:spcBef>
                <a:spcPts val="0"/>
              </a:spcBef>
              <a:spcAft>
                <a:spcPts val="0"/>
              </a:spcAft>
              <a:buSzPts val="1100"/>
              <a:buFont typeface="Century Gothic"/>
              <a:buChar char="○"/>
              <a:defRPr>
                <a:latin typeface="Century Gothic"/>
                <a:ea typeface="Century Gothic"/>
                <a:cs typeface="Century Gothic"/>
                <a:sym typeface="Century Gothic"/>
              </a:defRPr>
            </a:lvl8pPr>
            <a:lvl9pPr indent="-298450" lvl="8" marL="4114800" algn="l">
              <a:lnSpc>
                <a:spcPct val="115000"/>
              </a:lnSpc>
              <a:spcBef>
                <a:spcPts val="0"/>
              </a:spcBef>
              <a:spcAft>
                <a:spcPts val="0"/>
              </a:spcAft>
              <a:buSzPts val="1100"/>
              <a:buFont typeface="Century Gothic"/>
              <a:buChar char="■"/>
              <a:defRPr>
                <a:latin typeface="Century Gothic"/>
                <a:ea typeface="Century Gothic"/>
                <a:cs typeface="Century Gothic"/>
                <a:sym typeface="Century Gothic"/>
              </a:defRPr>
            </a:lvl9pPr>
          </a:lstStyle>
          <a:p/>
        </p:txBody>
      </p:sp>
      <p:pic>
        <p:nvPicPr>
          <p:cNvPr id="401" name="Google Shape;401;p99"/>
          <p:cNvPicPr preferRelativeResize="0"/>
          <p:nvPr/>
        </p:nvPicPr>
        <p:blipFill rotWithShape="1">
          <a:blip r:embed="rId3">
            <a:alphaModFix/>
          </a:blip>
          <a:srcRect b="0" l="0" r="0" t="0"/>
          <a:stretch/>
        </p:blipFill>
        <p:spPr>
          <a:xfrm>
            <a:off x="11052833" y="6297225"/>
            <a:ext cx="975360" cy="507187"/>
          </a:xfrm>
          <a:prstGeom prst="rect">
            <a:avLst/>
          </a:prstGeom>
          <a:noFill/>
          <a:ln>
            <a:noFill/>
          </a:ln>
        </p:spPr>
      </p:pic>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02" name="Shape 402"/>
        <p:cNvGrpSpPr/>
        <p:nvPr/>
      </p:nvGrpSpPr>
      <p:grpSpPr>
        <a:xfrm>
          <a:off x="0" y="0"/>
          <a:ext cx="0" cy="0"/>
          <a:chOff x="0" y="0"/>
          <a:chExt cx="0" cy="0"/>
        </a:xfrm>
      </p:grpSpPr>
      <p:sp>
        <p:nvSpPr>
          <p:cNvPr id="403" name="Google Shape;403;p100"/>
          <p:cNvSpPr txBox="1"/>
          <p:nvPr>
            <p:ph idx="12" type="sldNum"/>
          </p:nvPr>
        </p:nvSpPr>
        <p:spPr>
          <a:xfrm>
            <a:off x="11296611" y="6217623"/>
            <a:ext cx="731600" cy="524800"/>
          </a:xfrm>
          <a:prstGeom prst="rect">
            <a:avLst/>
          </a:prstGeom>
          <a:noFill/>
          <a:ln>
            <a:noFill/>
          </a:ln>
        </p:spPr>
        <p:txBody>
          <a:bodyPr anchorCtr="0" anchor="ctr" bIns="68575" lIns="68575" spcFirstLastPara="1" rIns="68575" wrap="square" tIns="68575">
            <a:normAutofit/>
          </a:bodyPr>
          <a:lstStyle>
            <a:lvl1pPr indent="0" lvl="0" marL="0" marR="0" algn="r">
              <a:lnSpc>
                <a:spcPct val="100000"/>
              </a:lnSpc>
              <a:spcBef>
                <a:spcPts val="0"/>
              </a:spcBef>
              <a:spcAft>
                <a:spcPts val="0"/>
              </a:spcAft>
              <a:buClr>
                <a:schemeClr val="dk2"/>
              </a:buClr>
              <a:buSzPts val="1000"/>
              <a:buFont typeface="Arial"/>
              <a:buNone/>
              <a:defRPr b="0" i="0" sz="1333"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chemeClr val="dk2"/>
              </a:buClr>
              <a:buSzPts val="1000"/>
              <a:buFont typeface="Arial"/>
              <a:buNone/>
              <a:defRPr b="0" i="0" sz="1333"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chemeClr val="dk2"/>
              </a:buClr>
              <a:buSzPts val="1000"/>
              <a:buFont typeface="Arial"/>
              <a:buNone/>
              <a:defRPr b="0" i="0" sz="1333"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chemeClr val="dk2"/>
              </a:buClr>
              <a:buSzPts val="1000"/>
              <a:buFont typeface="Arial"/>
              <a:buNone/>
              <a:defRPr b="0" i="0" sz="1333"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chemeClr val="dk2"/>
              </a:buClr>
              <a:buSzPts val="1000"/>
              <a:buFont typeface="Arial"/>
              <a:buNone/>
              <a:defRPr b="0" i="0" sz="1333"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chemeClr val="dk2"/>
              </a:buClr>
              <a:buSzPts val="1000"/>
              <a:buFont typeface="Arial"/>
              <a:buNone/>
              <a:defRPr b="0" i="0" sz="1333"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chemeClr val="dk2"/>
              </a:buClr>
              <a:buSzPts val="1000"/>
              <a:buFont typeface="Arial"/>
              <a:buNone/>
              <a:defRPr b="0" i="0" sz="1333"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chemeClr val="dk2"/>
              </a:buClr>
              <a:buSzPts val="1000"/>
              <a:buFont typeface="Arial"/>
              <a:buNone/>
              <a:defRPr b="0" i="0" sz="1333"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chemeClr val="dk2"/>
              </a:buClr>
              <a:buSzPts val="1000"/>
              <a:buFont typeface="Arial"/>
              <a:buNone/>
              <a:defRPr b="0" i="0" sz="1333"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404" name="Google Shape;404;p100"/>
          <p:cNvPicPr preferRelativeResize="0"/>
          <p:nvPr/>
        </p:nvPicPr>
        <p:blipFill rotWithShape="1">
          <a:blip r:embed="rId2">
            <a:alphaModFix/>
          </a:blip>
          <a:srcRect b="1806" l="0" r="0" t="0"/>
          <a:stretch/>
        </p:blipFill>
        <p:spPr>
          <a:xfrm rot="-5400000">
            <a:off x="5750218" y="442219"/>
            <a:ext cx="666367" cy="12217199"/>
          </a:xfrm>
          <a:prstGeom prst="rect">
            <a:avLst/>
          </a:prstGeom>
          <a:noFill/>
          <a:ln>
            <a:noFill/>
          </a:ln>
        </p:spPr>
      </p:pic>
      <p:sp>
        <p:nvSpPr>
          <p:cNvPr id="405" name="Google Shape;405;p100"/>
          <p:cNvSpPr txBox="1"/>
          <p:nvPr>
            <p:ph type="title"/>
          </p:nvPr>
        </p:nvSpPr>
        <p:spPr>
          <a:xfrm>
            <a:off x="834400" y="1500033"/>
            <a:ext cx="10523200" cy="4210000"/>
          </a:xfrm>
          <a:prstGeom prst="rect">
            <a:avLst/>
          </a:prstGeom>
          <a:noFill/>
          <a:ln>
            <a:noFill/>
          </a:ln>
        </p:spPr>
        <p:txBody>
          <a:bodyPr anchorCtr="0" anchor="ctr" bIns="68575" lIns="68575" spcFirstLastPara="1" rIns="68575" wrap="square" tIns="68575">
            <a:noAutofit/>
          </a:bodyPr>
          <a:lstStyle>
            <a:lvl1pPr lvl="0" marR="0" rtl="0" algn="l">
              <a:lnSpc>
                <a:spcPct val="100000"/>
              </a:lnSpc>
              <a:spcBef>
                <a:spcPts val="0"/>
              </a:spcBef>
              <a:spcAft>
                <a:spcPts val="0"/>
              </a:spcAft>
              <a:buClr>
                <a:srgbClr val="547AC7"/>
              </a:buClr>
              <a:buSzPts val="5400"/>
              <a:buFont typeface="Century Gothic"/>
              <a:buNone/>
              <a:defRPr b="1" i="0" sz="9600" u="none" cap="none" strike="noStrike">
                <a:solidFill>
                  <a:srgbClr val="547AC7"/>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100"/>
              <a:buFont typeface="Arial"/>
              <a:buNone/>
              <a:defRPr b="0" i="0" sz="1867"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867"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867"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867"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867"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867"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867"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867" u="none" cap="none" strike="noStrike">
                <a:solidFill>
                  <a:srgbClr val="000000"/>
                </a:solidFill>
                <a:latin typeface="Arial"/>
                <a:ea typeface="Arial"/>
                <a:cs typeface="Arial"/>
                <a:sym typeface="Arial"/>
              </a:defRPr>
            </a:lvl9pPr>
          </a:lstStyle>
          <a:p/>
        </p:txBody>
      </p:sp>
      <p:pic>
        <p:nvPicPr>
          <p:cNvPr id="406" name="Google Shape;406;p100"/>
          <p:cNvPicPr preferRelativeResize="0"/>
          <p:nvPr/>
        </p:nvPicPr>
        <p:blipFill rotWithShape="1">
          <a:blip r:embed="rId3">
            <a:alphaModFix/>
          </a:blip>
          <a:srcRect b="0" l="0" r="0" t="0"/>
          <a:stretch/>
        </p:blipFill>
        <p:spPr>
          <a:xfrm>
            <a:off x="11052833" y="6297225"/>
            <a:ext cx="975360" cy="507187"/>
          </a:xfrm>
          <a:prstGeom prst="rect">
            <a:avLst/>
          </a:prstGeom>
          <a:noFill/>
          <a:ln>
            <a:noFill/>
          </a:ln>
        </p:spPr>
      </p:pic>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Emphasis">
  <p:cSld name="Quote/Emphasis">
    <p:spTree>
      <p:nvGrpSpPr>
        <p:cNvPr id="407" name="Shape 407"/>
        <p:cNvGrpSpPr/>
        <p:nvPr/>
      </p:nvGrpSpPr>
      <p:grpSpPr>
        <a:xfrm>
          <a:off x="0" y="0"/>
          <a:ext cx="0" cy="0"/>
          <a:chOff x="0" y="0"/>
          <a:chExt cx="0" cy="0"/>
        </a:xfrm>
      </p:grpSpPr>
      <p:sp>
        <p:nvSpPr>
          <p:cNvPr id="408" name="Google Shape;408;p101"/>
          <p:cNvSpPr txBox="1"/>
          <p:nvPr>
            <p:ph idx="12" type="sldNum"/>
          </p:nvPr>
        </p:nvSpPr>
        <p:spPr>
          <a:xfrm>
            <a:off x="11296611" y="6217623"/>
            <a:ext cx="731600" cy="524800"/>
          </a:xfrm>
          <a:prstGeom prst="rect">
            <a:avLst/>
          </a:prstGeom>
          <a:noFill/>
          <a:ln>
            <a:noFill/>
          </a:ln>
        </p:spPr>
        <p:txBody>
          <a:bodyPr anchorCtr="0" anchor="ctr" bIns="68575" lIns="68575" spcFirstLastPara="1" rIns="68575" wrap="square" tIns="68575">
            <a:normAutofit/>
          </a:bodyPr>
          <a:lstStyle>
            <a:lvl1pPr indent="0" lvl="0" marL="0" marR="0" algn="r">
              <a:lnSpc>
                <a:spcPct val="100000"/>
              </a:lnSpc>
              <a:spcBef>
                <a:spcPts val="0"/>
              </a:spcBef>
              <a:spcAft>
                <a:spcPts val="0"/>
              </a:spcAft>
              <a:buClr>
                <a:schemeClr val="dk2"/>
              </a:buClr>
              <a:buSzPts val="1000"/>
              <a:buFont typeface="Arial"/>
              <a:buNone/>
              <a:defRPr b="0" i="0" sz="1333"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chemeClr val="dk2"/>
              </a:buClr>
              <a:buSzPts val="1000"/>
              <a:buFont typeface="Arial"/>
              <a:buNone/>
              <a:defRPr b="0" i="0" sz="1333"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chemeClr val="dk2"/>
              </a:buClr>
              <a:buSzPts val="1000"/>
              <a:buFont typeface="Arial"/>
              <a:buNone/>
              <a:defRPr b="0" i="0" sz="1333"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chemeClr val="dk2"/>
              </a:buClr>
              <a:buSzPts val="1000"/>
              <a:buFont typeface="Arial"/>
              <a:buNone/>
              <a:defRPr b="0" i="0" sz="1333"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chemeClr val="dk2"/>
              </a:buClr>
              <a:buSzPts val="1000"/>
              <a:buFont typeface="Arial"/>
              <a:buNone/>
              <a:defRPr b="0" i="0" sz="1333"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chemeClr val="dk2"/>
              </a:buClr>
              <a:buSzPts val="1000"/>
              <a:buFont typeface="Arial"/>
              <a:buNone/>
              <a:defRPr b="0" i="0" sz="1333"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chemeClr val="dk2"/>
              </a:buClr>
              <a:buSzPts val="1000"/>
              <a:buFont typeface="Arial"/>
              <a:buNone/>
              <a:defRPr b="0" i="0" sz="1333"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chemeClr val="dk2"/>
              </a:buClr>
              <a:buSzPts val="1000"/>
              <a:buFont typeface="Arial"/>
              <a:buNone/>
              <a:defRPr b="0" i="0" sz="1333"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chemeClr val="dk2"/>
              </a:buClr>
              <a:buSzPts val="1000"/>
              <a:buFont typeface="Arial"/>
              <a:buNone/>
              <a:defRPr b="0" i="0" sz="1333"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409" name="Google Shape;409;p101"/>
          <p:cNvPicPr preferRelativeResize="0"/>
          <p:nvPr/>
        </p:nvPicPr>
        <p:blipFill rotWithShape="1">
          <a:blip r:embed="rId2">
            <a:alphaModFix/>
          </a:blip>
          <a:srcRect b="1806" l="0" r="0" t="0"/>
          <a:stretch/>
        </p:blipFill>
        <p:spPr>
          <a:xfrm rot="-5400000">
            <a:off x="5771468" y="513868"/>
            <a:ext cx="655233" cy="12236232"/>
          </a:xfrm>
          <a:prstGeom prst="rect">
            <a:avLst/>
          </a:prstGeom>
          <a:noFill/>
          <a:ln>
            <a:noFill/>
          </a:ln>
        </p:spPr>
      </p:pic>
      <p:sp>
        <p:nvSpPr>
          <p:cNvPr id="410" name="Google Shape;410;p101"/>
          <p:cNvSpPr txBox="1"/>
          <p:nvPr>
            <p:ph idx="1" type="subTitle"/>
          </p:nvPr>
        </p:nvSpPr>
        <p:spPr>
          <a:xfrm>
            <a:off x="1478800" y="2295067"/>
            <a:ext cx="9234400" cy="828400"/>
          </a:xfrm>
          <a:prstGeom prst="rect">
            <a:avLst/>
          </a:prstGeom>
          <a:noFill/>
          <a:ln>
            <a:noFill/>
          </a:ln>
        </p:spPr>
        <p:txBody>
          <a:bodyPr anchorCtr="0" anchor="t" bIns="68575" lIns="68575" spcFirstLastPara="1" rIns="68575" wrap="square" tIns="68575">
            <a:normAutofit/>
          </a:bodyPr>
          <a:lstStyle>
            <a:lvl1pPr lvl="0" algn="ctr">
              <a:lnSpc>
                <a:spcPct val="115000"/>
              </a:lnSpc>
              <a:spcBef>
                <a:spcPts val="0"/>
              </a:spcBef>
              <a:spcAft>
                <a:spcPts val="0"/>
              </a:spcAft>
              <a:buClr>
                <a:srgbClr val="679145"/>
              </a:buClr>
              <a:buSzPts val="3300"/>
              <a:buFont typeface="Noto Sans Thai Black"/>
              <a:buNone/>
              <a:defRPr i="1" sz="5867">
                <a:solidFill>
                  <a:srgbClr val="679145"/>
                </a:solidFill>
                <a:latin typeface="Noto Sans Thai Black"/>
                <a:ea typeface="Noto Sans Thai Black"/>
                <a:cs typeface="Noto Sans Thai Black"/>
                <a:sym typeface="Noto Sans Thai Black"/>
              </a:defRPr>
            </a:lvl1pPr>
            <a:lvl2pPr lvl="1" algn="l">
              <a:lnSpc>
                <a:spcPct val="115000"/>
              </a:lnSpc>
              <a:spcBef>
                <a:spcPts val="0"/>
              </a:spcBef>
              <a:spcAft>
                <a:spcPts val="0"/>
              </a:spcAft>
              <a:buSzPts val="1100"/>
              <a:buNone/>
              <a:defRPr/>
            </a:lvl2pPr>
            <a:lvl3pPr lvl="2" algn="l">
              <a:lnSpc>
                <a:spcPct val="115000"/>
              </a:lnSpc>
              <a:spcBef>
                <a:spcPts val="0"/>
              </a:spcBef>
              <a:spcAft>
                <a:spcPts val="0"/>
              </a:spcAft>
              <a:buSzPts val="1100"/>
              <a:buNone/>
              <a:defRPr/>
            </a:lvl3pPr>
            <a:lvl4pPr lvl="3" algn="l">
              <a:lnSpc>
                <a:spcPct val="115000"/>
              </a:lnSpc>
              <a:spcBef>
                <a:spcPts val="0"/>
              </a:spcBef>
              <a:spcAft>
                <a:spcPts val="0"/>
              </a:spcAft>
              <a:buSzPts val="1100"/>
              <a:buNone/>
              <a:defRPr/>
            </a:lvl4pPr>
            <a:lvl5pPr lvl="4" algn="l">
              <a:lnSpc>
                <a:spcPct val="115000"/>
              </a:lnSpc>
              <a:spcBef>
                <a:spcPts val="0"/>
              </a:spcBef>
              <a:spcAft>
                <a:spcPts val="0"/>
              </a:spcAft>
              <a:buSzPts val="1100"/>
              <a:buNone/>
              <a:defRPr/>
            </a:lvl5pPr>
            <a:lvl6pPr lvl="5" algn="l">
              <a:lnSpc>
                <a:spcPct val="115000"/>
              </a:lnSpc>
              <a:spcBef>
                <a:spcPts val="0"/>
              </a:spcBef>
              <a:spcAft>
                <a:spcPts val="0"/>
              </a:spcAft>
              <a:buSzPts val="1100"/>
              <a:buNone/>
              <a:defRPr/>
            </a:lvl6pPr>
            <a:lvl7pPr lvl="6" algn="l">
              <a:lnSpc>
                <a:spcPct val="115000"/>
              </a:lnSpc>
              <a:spcBef>
                <a:spcPts val="0"/>
              </a:spcBef>
              <a:spcAft>
                <a:spcPts val="0"/>
              </a:spcAft>
              <a:buSzPts val="1100"/>
              <a:buNone/>
              <a:defRPr/>
            </a:lvl7pPr>
            <a:lvl8pPr lvl="7" algn="l">
              <a:lnSpc>
                <a:spcPct val="115000"/>
              </a:lnSpc>
              <a:spcBef>
                <a:spcPts val="0"/>
              </a:spcBef>
              <a:spcAft>
                <a:spcPts val="0"/>
              </a:spcAft>
              <a:buSzPts val="1100"/>
              <a:buNone/>
              <a:defRPr/>
            </a:lvl8pPr>
            <a:lvl9pPr lvl="8" algn="l">
              <a:lnSpc>
                <a:spcPct val="115000"/>
              </a:lnSpc>
              <a:spcBef>
                <a:spcPts val="0"/>
              </a:spcBef>
              <a:spcAft>
                <a:spcPts val="0"/>
              </a:spcAft>
              <a:buSzPts val="1100"/>
              <a:buNone/>
              <a:defRPr/>
            </a:lvl9pPr>
          </a:lstStyle>
          <a:p/>
        </p:txBody>
      </p:sp>
      <p:pic>
        <p:nvPicPr>
          <p:cNvPr id="411" name="Google Shape;411;p101"/>
          <p:cNvPicPr preferRelativeResize="0"/>
          <p:nvPr/>
        </p:nvPicPr>
        <p:blipFill rotWithShape="1">
          <a:blip r:embed="rId3">
            <a:alphaModFix/>
          </a:blip>
          <a:srcRect b="0" l="0" r="0" t="0"/>
          <a:stretch/>
        </p:blipFill>
        <p:spPr>
          <a:xfrm>
            <a:off x="11052833" y="6297225"/>
            <a:ext cx="975360" cy="507187"/>
          </a:xfrm>
          <a:prstGeom prst="rect">
            <a:avLst/>
          </a:prstGeom>
          <a:noFill/>
          <a:ln>
            <a:noFill/>
          </a:ln>
        </p:spPr>
      </p:pic>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osing" type="blank">
  <p:cSld name="BLANK">
    <p:spTree>
      <p:nvGrpSpPr>
        <p:cNvPr id="412" name="Shape 412"/>
        <p:cNvGrpSpPr/>
        <p:nvPr/>
      </p:nvGrpSpPr>
      <p:grpSpPr>
        <a:xfrm>
          <a:off x="0" y="0"/>
          <a:ext cx="0" cy="0"/>
          <a:chOff x="0" y="0"/>
          <a:chExt cx="0" cy="0"/>
        </a:xfrm>
      </p:grpSpPr>
      <p:sp>
        <p:nvSpPr>
          <p:cNvPr id="413" name="Google Shape;413;p102"/>
          <p:cNvSpPr txBox="1"/>
          <p:nvPr>
            <p:ph idx="12" type="sldNum"/>
          </p:nvPr>
        </p:nvSpPr>
        <p:spPr>
          <a:xfrm>
            <a:off x="11296611" y="6217623"/>
            <a:ext cx="731600" cy="524800"/>
          </a:xfrm>
          <a:prstGeom prst="rect">
            <a:avLst/>
          </a:prstGeom>
          <a:noFill/>
          <a:ln>
            <a:noFill/>
          </a:ln>
        </p:spPr>
        <p:txBody>
          <a:bodyPr anchorCtr="0" anchor="ctr" bIns="68575" lIns="68575" spcFirstLastPara="1" rIns="68575" wrap="square" tIns="68575">
            <a:normAutofit/>
          </a:bodyPr>
          <a:lstStyle>
            <a:lvl1pPr indent="0" lvl="0" marL="0" marR="0" algn="r">
              <a:lnSpc>
                <a:spcPct val="100000"/>
              </a:lnSpc>
              <a:spcBef>
                <a:spcPts val="0"/>
              </a:spcBef>
              <a:spcAft>
                <a:spcPts val="0"/>
              </a:spcAft>
              <a:buClr>
                <a:schemeClr val="dk2"/>
              </a:buClr>
              <a:buSzPts val="1000"/>
              <a:buFont typeface="Arial"/>
              <a:buNone/>
              <a:defRPr b="0" i="0" sz="1333"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chemeClr val="dk2"/>
              </a:buClr>
              <a:buSzPts val="1000"/>
              <a:buFont typeface="Arial"/>
              <a:buNone/>
              <a:defRPr b="0" i="0" sz="1333"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chemeClr val="dk2"/>
              </a:buClr>
              <a:buSzPts val="1000"/>
              <a:buFont typeface="Arial"/>
              <a:buNone/>
              <a:defRPr b="0" i="0" sz="1333"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chemeClr val="dk2"/>
              </a:buClr>
              <a:buSzPts val="1000"/>
              <a:buFont typeface="Arial"/>
              <a:buNone/>
              <a:defRPr b="0" i="0" sz="1333"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chemeClr val="dk2"/>
              </a:buClr>
              <a:buSzPts val="1000"/>
              <a:buFont typeface="Arial"/>
              <a:buNone/>
              <a:defRPr b="0" i="0" sz="1333"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chemeClr val="dk2"/>
              </a:buClr>
              <a:buSzPts val="1000"/>
              <a:buFont typeface="Arial"/>
              <a:buNone/>
              <a:defRPr b="0" i="0" sz="1333"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chemeClr val="dk2"/>
              </a:buClr>
              <a:buSzPts val="1000"/>
              <a:buFont typeface="Arial"/>
              <a:buNone/>
              <a:defRPr b="0" i="0" sz="1333"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chemeClr val="dk2"/>
              </a:buClr>
              <a:buSzPts val="1000"/>
              <a:buFont typeface="Arial"/>
              <a:buNone/>
              <a:defRPr b="0" i="0" sz="1333"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chemeClr val="dk2"/>
              </a:buClr>
              <a:buSzPts val="1000"/>
              <a:buFont typeface="Arial"/>
              <a:buNone/>
              <a:defRPr b="0" i="0" sz="1333"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414" name="Google Shape;414;p102"/>
          <p:cNvPicPr preferRelativeResize="0"/>
          <p:nvPr/>
        </p:nvPicPr>
        <p:blipFill rotWithShape="1">
          <a:blip r:embed="rId2">
            <a:alphaModFix/>
          </a:blip>
          <a:srcRect b="1806" l="0" r="0" t="0"/>
          <a:stretch/>
        </p:blipFill>
        <p:spPr>
          <a:xfrm rot="-5400000">
            <a:off x="5771468" y="513868"/>
            <a:ext cx="655233" cy="12236232"/>
          </a:xfrm>
          <a:prstGeom prst="rect">
            <a:avLst/>
          </a:prstGeom>
          <a:noFill/>
          <a:ln>
            <a:noFill/>
          </a:ln>
        </p:spPr>
      </p:pic>
      <p:pic>
        <p:nvPicPr>
          <p:cNvPr descr="Logo&#10;&#10;Description automatically generated" id="415" name="Google Shape;415;p102"/>
          <p:cNvPicPr preferRelativeResize="0"/>
          <p:nvPr/>
        </p:nvPicPr>
        <p:blipFill rotWithShape="1">
          <a:blip r:embed="rId3">
            <a:alphaModFix/>
          </a:blip>
          <a:srcRect b="0" l="0" r="0" t="0"/>
          <a:stretch/>
        </p:blipFill>
        <p:spPr>
          <a:xfrm>
            <a:off x="10471219" y="305161"/>
            <a:ext cx="1291244" cy="999177"/>
          </a:xfrm>
          <a:prstGeom prst="rect">
            <a:avLst/>
          </a:prstGeom>
          <a:noFill/>
          <a:ln>
            <a:noFill/>
          </a:ln>
        </p:spPr>
      </p:pic>
      <p:sp>
        <p:nvSpPr>
          <p:cNvPr id="416" name="Google Shape;416;p102"/>
          <p:cNvSpPr txBox="1"/>
          <p:nvPr>
            <p:ph type="title"/>
          </p:nvPr>
        </p:nvSpPr>
        <p:spPr>
          <a:xfrm>
            <a:off x="139267" y="1242533"/>
            <a:ext cx="11919600" cy="4210000"/>
          </a:xfrm>
          <a:prstGeom prst="rect">
            <a:avLst/>
          </a:prstGeom>
          <a:noFill/>
          <a:ln>
            <a:noFill/>
          </a:ln>
        </p:spPr>
        <p:txBody>
          <a:bodyPr anchorCtr="0" anchor="ctr" bIns="68575" lIns="68575" spcFirstLastPara="1" rIns="68575" wrap="square" tIns="68575">
            <a:noAutofit/>
          </a:bodyPr>
          <a:lstStyle>
            <a:lvl1pPr lvl="0" marR="0" rtl="0" algn="ctr">
              <a:lnSpc>
                <a:spcPct val="100000"/>
              </a:lnSpc>
              <a:spcBef>
                <a:spcPts val="0"/>
              </a:spcBef>
              <a:spcAft>
                <a:spcPts val="0"/>
              </a:spcAft>
              <a:buClr>
                <a:srgbClr val="547AC7"/>
              </a:buClr>
              <a:buSzPts val="5400"/>
              <a:buFont typeface="Century Gothic"/>
              <a:buNone/>
              <a:defRPr b="1" i="0" sz="9600" u="none" cap="none" strike="noStrike">
                <a:solidFill>
                  <a:srgbClr val="547AC7"/>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100"/>
              <a:buFont typeface="Arial"/>
              <a:buNone/>
              <a:defRPr b="0" i="0" sz="1867"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867"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867"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867"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867"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867"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867"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867" u="none" cap="none" strike="noStrike">
                <a:solidFill>
                  <a:srgbClr val="000000"/>
                </a:solidFill>
                <a:latin typeface="Arial"/>
                <a:ea typeface="Arial"/>
                <a:cs typeface="Arial"/>
                <a:sym typeface="Arial"/>
              </a:defRPr>
            </a:lvl9pPr>
          </a:lstStyle>
          <a:p/>
        </p:txBody>
      </p:sp>
      <p:sp>
        <p:nvSpPr>
          <p:cNvPr id="417" name="Google Shape;417;p102"/>
          <p:cNvSpPr txBox="1"/>
          <p:nvPr>
            <p:ph idx="1" type="subTitle"/>
          </p:nvPr>
        </p:nvSpPr>
        <p:spPr>
          <a:xfrm>
            <a:off x="2346600" y="5095033"/>
            <a:ext cx="7498800" cy="999200"/>
          </a:xfrm>
          <a:prstGeom prst="rect">
            <a:avLst/>
          </a:prstGeom>
          <a:noFill/>
          <a:ln>
            <a:noFill/>
          </a:ln>
        </p:spPr>
        <p:txBody>
          <a:bodyPr anchorCtr="0" anchor="t" bIns="68575" lIns="68575" spcFirstLastPara="1" rIns="68575" wrap="square" tIns="68575">
            <a:normAutofit/>
          </a:bodyPr>
          <a:lstStyle>
            <a:lvl1pPr lvl="0" algn="ctr">
              <a:lnSpc>
                <a:spcPct val="115000"/>
              </a:lnSpc>
              <a:spcBef>
                <a:spcPts val="0"/>
              </a:spcBef>
              <a:spcAft>
                <a:spcPts val="0"/>
              </a:spcAft>
              <a:buClr>
                <a:srgbClr val="F36F01"/>
              </a:buClr>
              <a:buSzPts val="1800"/>
              <a:buFont typeface="Century Gothic"/>
              <a:buNone/>
              <a:defRPr sz="3200">
                <a:solidFill>
                  <a:srgbClr val="F36F01"/>
                </a:solidFill>
                <a:latin typeface="Century Gothic"/>
                <a:ea typeface="Century Gothic"/>
                <a:cs typeface="Century Gothic"/>
                <a:sym typeface="Century Gothic"/>
              </a:defRPr>
            </a:lvl1pPr>
            <a:lvl2pPr lvl="1" algn="l">
              <a:lnSpc>
                <a:spcPct val="115000"/>
              </a:lnSpc>
              <a:spcBef>
                <a:spcPts val="0"/>
              </a:spcBef>
              <a:spcAft>
                <a:spcPts val="0"/>
              </a:spcAft>
              <a:buSzPts val="1100"/>
              <a:buNone/>
              <a:defRPr/>
            </a:lvl2pPr>
            <a:lvl3pPr lvl="2" algn="l">
              <a:lnSpc>
                <a:spcPct val="115000"/>
              </a:lnSpc>
              <a:spcBef>
                <a:spcPts val="0"/>
              </a:spcBef>
              <a:spcAft>
                <a:spcPts val="0"/>
              </a:spcAft>
              <a:buSzPts val="1100"/>
              <a:buNone/>
              <a:defRPr/>
            </a:lvl3pPr>
            <a:lvl4pPr lvl="3" algn="l">
              <a:lnSpc>
                <a:spcPct val="115000"/>
              </a:lnSpc>
              <a:spcBef>
                <a:spcPts val="0"/>
              </a:spcBef>
              <a:spcAft>
                <a:spcPts val="0"/>
              </a:spcAft>
              <a:buSzPts val="1100"/>
              <a:buNone/>
              <a:defRPr/>
            </a:lvl4pPr>
            <a:lvl5pPr lvl="4" algn="l">
              <a:lnSpc>
                <a:spcPct val="115000"/>
              </a:lnSpc>
              <a:spcBef>
                <a:spcPts val="0"/>
              </a:spcBef>
              <a:spcAft>
                <a:spcPts val="0"/>
              </a:spcAft>
              <a:buSzPts val="1100"/>
              <a:buNone/>
              <a:defRPr/>
            </a:lvl5pPr>
            <a:lvl6pPr lvl="5" algn="l">
              <a:lnSpc>
                <a:spcPct val="115000"/>
              </a:lnSpc>
              <a:spcBef>
                <a:spcPts val="0"/>
              </a:spcBef>
              <a:spcAft>
                <a:spcPts val="0"/>
              </a:spcAft>
              <a:buSzPts val="1100"/>
              <a:buNone/>
              <a:defRPr/>
            </a:lvl6pPr>
            <a:lvl7pPr lvl="6" algn="l">
              <a:lnSpc>
                <a:spcPct val="115000"/>
              </a:lnSpc>
              <a:spcBef>
                <a:spcPts val="0"/>
              </a:spcBef>
              <a:spcAft>
                <a:spcPts val="0"/>
              </a:spcAft>
              <a:buSzPts val="1100"/>
              <a:buNone/>
              <a:defRPr/>
            </a:lvl7pPr>
            <a:lvl8pPr lvl="7" algn="l">
              <a:lnSpc>
                <a:spcPct val="115000"/>
              </a:lnSpc>
              <a:spcBef>
                <a:spcPts val="0"/>
              </a:spcBef>
              <a:spcAft>
                <a:spcPts val="0"/>
              </a:spcAft>
              <a:buSzPts val="1100"/>
              <a:buNone/>
              <a:defRPr/>
            </a:lvl8pPr>
            <a:lvl9pPr lvl="8" algn="l">
              <a:lnSpc>
                <a:spcPct val="115000"/>
              </a:lnSpc>
              <a:spcBef>
                <a:spcPts val="0"/>
              </a:spcBef>
              <a:spcAft>
                <a:spcPts val="0"/>
              </a:spcAft>
              <a:buSzPts val="1100"/>
              <a:buNone/>
              <a:defRPr/>
            </a:lvl9pPr>
          </a:lstStyle>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 Slide Option 2">
  <p:cSld name="End Slide Option 2">
    <p:spTree>
      <p:nvGrpSpPr>
        <p:cNvPr id="425" name="Shape 425"/>
        <p:cNvGrpSpPr/>
        <p:nvPr/>
      </p:nvGrpSpPr>
      <p:grpSpPr>
        <a:xfrm>
          <a:off x="0" y="0"/>
          <a:ext cx="0" cy="0"/>
          <a:chOff x="0" y="0"/>
          <a:chExt cx="0" cy="0"/>
        </a:xfrm>
      </p:grpSpPr>
      <p:sp>
        <p:nvSpPr>
          <p:cNvPr descr="&quot;&quot;" id="426" name="Google Shape;426;p43"/>
          <p:cNvSpPr/>
          <p:nvPr/>
        </p:nvSpPr>
        <p:spPr>
          <a:xfrm>
            <a:off x="0" y="0"/>
            <a:ext cx="12192000" cy="6858000"/>
          </a:xfrm>
          <a:prstGeom prst="rect">
            <a:avLst/>
          </a:prstGeom>
          <a:solidFill>
            <a:schemeClr val="accent1"/>
          </a:solidFill>
          <a:ln cap="flat" cmpd="sng" w="12700">
            <a:solidFill>
              <a:srgbClr val="00224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descr="California Community Colleges Logo" id="427" name="Google Shape;427;p43"/>
          <p:cNvPicPr preferRelativeResize="0"/>
          <p:nvPr/>
        </p:nvPicPr>
        <p:blipFill rotWithShape="1">
          <a:blip r:embed="rId2">
            <a:alphaModFix/>
          </a:blip>
          <a:srcRect b="0" l="0" r="0" t="0"/>
          <a:stretch/>
        </p:blipFill>
        <p:spPr>
          <a:xfrm>
            <a:off x="1247775" y="1379163"/>
            <a:ext cx="9696450" cy="1266825"/>
          </a:xfrm>
          <a:prstGeom prst="rect">
            <a:avLst/>
          </a:prstGeom>
          <a:noFill/>
          <a:ln>
            <a:noFill/>
          </a:ln>
        </p:spPr>
      </p:pic>
      <p:sp>
        <p:nvSpPr>
          <p:cNvPr id="428" name="Google Shape;428;p43"/>
          <p:cNvSpPr txBox="1"/>
          <p:nvPr/>
        </p:nvSpPr>
        <p:spPr>
          <a:xfrm>
            <a:off x="0" y="2805043"/>
            <a:ext cx="12192000"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lang="en-US" sz="4000">
                <a:solidFill>
                  <a:schemeClr val="lt1"/>
                </a:solidFill>
                <a:latin typeface="Arial"/>
                <a:ea typeface="Arial"/>
                <a:cs typeface="Arial"/>
                <a:sym typeface="Arial"/>
              </a:rPr>
              <a:t>Thank you!</a:t>
            </a:r>
            <a:endParaRPr/>
          </a:p>
        </p:txBody>
      </p:sp>
      <p:sp>
        <p:nvSpPr>
          <p:cNvPr id="429" name="Google Shape;429;p43"/>
          <p:cNvSpPr txBox="1"/>
          <p:nvPr>
            <p:ph idx="1" type="body"/>
          </p:nvPr>
        </p:nvSpPr>
        <p:spPr>
          <a:xfrm>
            <a:off x="0" y="3956392"/>
            <a:ext cx="12191999" cy="1427855"/>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2800"/>
              <a:buNone/>
              <a:defRPr>
                <a:solidFill>
                  <a:schemeClr val="lt1"/>
                </a:solidFill>
              </a:defRPr>
            </a:lvl1pPr>
            <a:lvl2pPr indent="-228600" lvl="1" marL="914400" algn="ctr">
              <a:lnSpc>
                <a:spcPct val="90000"/>
              </a:lnSpc>
              <a:spcBef>
                <a:spcPts val="500"/>
              </a:spcBef>
              <a:spcAft>
                <a:spcPts val="0"/>
              </a:spcAft>
              <a:buClr>
                <a:schemeClr val="lt1"/>
              </a:buClr>
              <a:buSzPts val="2400"/>
              <a:buNone/>
              <a:defRPr>
                <a:solidFill>
                  <a:schemeClr val="lt1"/>
                </a:solidFill>
              </a:defRPr>
            </a:lvl2pPr>
            <a:lvl3pPr indent="-228600" lvl="2" marL="1371600" algn="ctr">
              <a:lnSpc>
                <a:spcPct val="90000"/>
              </a:lnSpc>
              <a:spcBef>
                <a:spcPts val="500"/>
              </a:spcBef>
              <a:spcAft>
                <a:spcPts val="0"/>
              </a:spcAft>
              <a:buClr>
                <a:schemeClr val="lt1"/>
              </a:buClr>
              <a:buSzPts val="2000"/>
              <a:buNone/>
              <a:defRPr>
                <a:solidFill>
                  <a:schemeClr val="lt1"/>
                </a:solidFill>
              </a:defRPr>
            </a:lvl3pPr>
            <a:lvl4pPr indent="-228600" lvl="3" marL="1828800" algn="ctr">
              <a:lnSpc>
                <a:spcPct val="90000"/>
              </a:lnSpc>
              <a:spcBef>
                <a:spcPts val="500"/>
              </a:spcBef>
              <a:spcAft>
                <a:spcPts val="0"/>
              </a:spcAft>
              <a:buClr>
                <a:srgbClr val="53575A"/>
              </a:buClr>
              <a:buSzPts val="1800"/>
              <a:buNone/>
              <a:defRPr/>
            </a:lvl4pPr>
            <a:lvl5pPr indent="-228600" lvl="4" marL="2286000" algn="ctr">
              <a:lnSpc>
                <a:spcPct val="90000"/>
              </a:lnSpc>
              <a:spcBef>
                <a:spcPts val="500"/>
              </a:spcBef>
              <a:spcAft>
                <a:spcPts val="0"/>
              </a:spcAft>
              <a:buClr>
                <a:srgbClr val="53575A"/>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30" name="Google Shape;430;p43"/>
          <p:cNvSpPr txBox="1"/>
          <p:nvPr/>
        </p:nvSpPr>
        <p:spPr>
          <a:xfrm>
            <a:off x="0" y="5765800"/>
            <a:ext cx="12191999" cy="368300"/>
          </a:xfrm>
          <a:prstGeom prst="rect">
            <a:avLst/>
          </a:prstGeom>
          <a:noFill/>
          <a:ln>
            <a:noFill/>
          </a:ln>
        </p:spPr>
        <p:txBody>
          <a:bodyPr anchorCtr="0" anchor="t" bIns="45700" lIns="685800" spcFirstLastPara="1" rIns="685800" wrap="square" tIns="45700">
            <a:spAutoFit/>
          </a:bodyPr>
          <a:lstStyle/>
          <a:p>
            <a:pPr indent="0" lvl="0" marL="0" marR="0" rtl="0" algn="ctr">
              <a:spcBef>
                <a:spcPts val="0"/>
              </a:spcBef>
              <a:spcAft>
                <a:spcPts val="0"/>
              </a:spcAft>
              <a:buNone/>
            </a:pPr>
            <a:r>
              <a:rPr lang="en-US" sz="1800">
                <a:solidFill>
                  <a:schemeClr val="lt1"/>
                </a:solidFill>
                <a:latin typeface="Arial"/>
                <a:ea typeface="Arial"/>
                <a:cs typeface="Arial"/>
                <a:sym typeface="Arial"/>
              </a:rPr>
              <a:t>www.cccco.edu</a:t>
            </a:r>
            <a:endParaRPr/>
          </a:p>
        </p:txBody>
      </p:sp>
      <p:sp>
        <p:nvSpPr>
          <p:cNvPr id="431" name="Google Shape;431;p43"/>
          <p:cNvSpPr txBox="1"/>
          <p:nvPr>
            <p:ph idx="12" type="sldNum"/>
          </p:nvPr>
        </p:nvSpPr>
        <p:spPr>
          <a:xfrm>
            <a:off x="8610600" y="6117246"/>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432" name="Shape 432"/>
        <p:cNvGrpSpPr/>
        <p:nvPr/>
      </p:nvGrpSpPr>
      <p:grpSpPr>
        <a:xfrm>
          <a:off x="0" y="0"/>
          <a:ext cx="0" cy="0"/>
          <a:chOff x="0" y="0"/>
          <a:chExt cx="0" cy="0"/>
        </a:xfrm>
      </p:grpSpPr>
      <p:sp>
        <p:nvSpPr>
          <p:cNvPr id="433" name="Google Shape;433;p78"/>
          <p:cNvSpPr txBox="1"/>
          <p:nvPr>
            <p:ph type="ctrTitle"/>
          </p:nvPr>
        </p:nvSpPr>
        <p:spPr>
          <a:xfrm>
            <a:off x="1524000" y="2764465"/>
            <a:ext cx="9144000" cy="786809"/>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002F6D"/>
              </a:buClr>
              <a:buSzPts val="4800"/>
              <a:buFont typeface="Arial"/>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4" name="Google Shape;434;p78"/>
          <p:cNvSpPr txBox="1"/>
          <p:nvPr>
            <p:ph idx="1" type="subTitle"/>
          </p:nvPr>
        </p:nvSpPr>
        <p:spPr>
          <a:xfrm>
            <a:off x="1524000" y="2235754"/>
            <a:ext cx="9144000" cy="480864"/>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rgbClr val="53575A"/>
              </a:buClr>
              <a:buSzPts val="2400"/>
              <a:buNone/>
              <a:defRPr sz="2400"/>
            </a:lvl1pPr>
            <a:lvl2pPr lvl="1" algn="ctr">
              <a:lnSpc>
                <a:spcPct val="90000"/>
              </a:lnSpc>
              <a:spcBef>
                <a:spcPts val="500"/>
              </a:spcBef>
              <a:spcAft>
                <a:spcPts val="0"/>
              </a:spcAft>
              <a:buClr>
                <a:srgbClr val="53575A"/>
              </a:buClr>
              <a:buSzPts val="2000"/>
              <a:buNone/>
              <a:defRPr sz="2000"/>
            </a:lvl2pPr>
            <a:lvl3pPr lvl="2" algn="ctr">
              <a:lnSpc>
                <a:spcPct val="90000"/>
              </a:lnSpc>
              <a:spcBef>
                <a:spcPts val="500"/>
              </a:spcBef>
              <a:spcAft>
                <a:spcPts val="0"/>
              </a:spcAft>
              <a:buClr>
                <a:srgbClr val="53575A"/>
              </a:buClr>
              <a:buSzPts val="1800"/>
              <a:buNone/>
              <a:defRPr sz="1800"/>
            </a:lvl3pPr>
            <a:lvl4pPr lvl="3" algn="ctr">
              <a:lnSpc>
                <a:spcPct val="90000"/>
              </a:lnSpc>
              <a:spcBef>
                <a:spcPts val="500"/>
              </a:spcBef>
              <a:spcAft>
                <a:spcPts val="0"/>
              </a:spcAft>
              <a:buClr>
                <a:srgbClr val="53575A"/>
              </a:buClr>
              <a:buSzPts val="1600"/>
              <a:buNone/>
              <a:defRPr sz="1600"/>
            </a:lvl4pPr>
            <a:lvl5pPr lvl="4" algn="ctr">
              <a:lnSpc>
                <a:spcPct val="90000"/>
              </a:lnSpc>
              <a:spcBef>
                <a:spcPts val="500"/>
              </a:spcBef>
              <a:spcAft>
                <a:spcPts val="0"/>
              </a:spcAft>
              <a:buClr>
                <a:srgbClr val="53575A"/>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435" name="Google Shape;435;p78"/>
          <p:cNvSpPr txBox="1"/>
          <p:nvPr>
            <p:ph idx="12" type="sldNum"/>
          </p:nvPr>
        </p:nvSpPr>
        <p:spPr>
          <a:xfrm>
            <a:off x="8610600" y="6117246"/>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436" name="Shape 436"/>
        <p:cNvGrpSpPr/>
        <p:nvPr/>
      </p:nvGrpSpPr>
      <p:grpSpPr>
        <a:xfrm>
          <a:off x="0" y="0"/>
          <a:ext cx="0" cy="0"/>
          <a:chOff x="0" y="0"/>
          <a:chExt cx="0" cy="0"/>
        </a:xfrm>
      </p:grpSpPr>
      <p:sp>
        <p:nvSpPr>
          <p:cNvPr id="437" name="Google Shape;437;p7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002F6D"/>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8" name="Google Shape;438;p79"/>
          <p:cNvSpPr txBox="1"/>
          <p:nvPr>
            <p:ph idx="1" type="body"/>
          </p:nvPr>
        </p:nvSpPr>
        <p:spPr>
          <a:xfrm>
            <a:off x="838200" y="1825625"/>
            <a:ext cx="10515600" cy="365451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53575A"/>
              </a:buClr>
              <a:buSzPts val="1800"/>
              <a:buChar char="•"/>
              <a:defRPr/>
            </a:lvl1pPr>
            <a:lvl2pPr indent="-342900" lvl="1" marL="914400" algn="l">
              <a:lnSpc>
                <a:spcPct val="90000"/>
              </a:lnSpc>
              <a:spcBef>
                <a:spcPts val="500"/>
              </a:spcBef>
              <a:spcAft>
                <a:spcPts val="0"/>
              </a:spcAft>
              <a:buClr>
                <a:srgbClr val="53575A"/>
              </a:buClr>
              <a:buSzPts val="1800"/>
              <a:buChar char="•"/>
              <a:defRPr/>
            </a:lvl2pPr>
            <a:lvl3pPr indent="-342900" lvl="2" marL="1371600" algn="l">
              <a:lnSpc>
                <a:spcPct val="90000"/>
              </a:lnSpc>
              <a:spcBef>
                <a:spcPts val="500"/>
              </a:spcBef>
              <a:spcAft>
                <a:spcPts val="0"/>
              </a:spcAft>
              <a:buClr>
                <a:srgbClr val="53575A"/>
              </a:buClr>
              <a:buSzPts val="1800"/>
              <a:buChar char="•"/>
              <a:defRPr/>
            </a:lvl3pPr>
            <a:lvl4pPr indent="-342900" lvl="3" marL="1828800" algn="l">
              <a:lnSpc>
                <a:spcPct val="90000"/>
              </a:lnSpc>
              <a:spcBef>
                <a:spcPts val="500"/>
              </a:spcBef>
              <a:spcAft>
                <a:spcPts val="0"/>
              </a:spcAft>
              <a:buClr>
                <a:srgbClr val="53575A"/>
              </a:buClr>
              <a:buSzPts val="1800"/>
              <a:buChar char="•"/>
              <a:defRPr/>
            </a:lvl4pPr>
            <a:lvl5pPr indent="-342900" lvl="4" marL="2286000" algn="l">
              <a:lnSpc>
                <a:spcPct val="90000"/>
              </a:lnSpc>
              <a:spcBef>
                <a:spcPts val="500"/>
              </a:spcBef>
              <a:spcAft>
                <a:spcPts val="0"/>
              </a:spcAft>
              <a:buClr>
                <a:srgbClr val="53575A"/>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39" name="Google Shape;439;p79"/>
          <p:cNvSpPr txBox="1"/>
          <p:nvPr>
            <p:ph idx="12" type="sldNum"/>
          </p:nvPr>
        </p:nvSpPr>
        <p:spPr>
          <a:xfrm>
            <a:off x="8610600" y="6117246"/>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440" name="Shape 440"/>
        <p:cNvGrpSpPr/>
        <p:nvPr/>
      </p:nvGrpSpPr>
      <p:grpSpPr>
        <a:xfrm>
          <a:off x="0" y="0"/>
          <a:ext cx="0" cy="0"/>
          <a:chOff x="0" y="0"/>
          <a:chExt cx="0" cy="0"/>
        </a:xfrm>
      </p:grpSpPr>
      <p:sp>
        <p:nvSpPr>
          <p:cNvPr id="441" name="Google Shape;441;p8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002F6D"/>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42" name="Google Shape;442;p80"/>
          <p:cNvSpPr txBox="1"/>
          <p:nvPr>
            <p:ph idx="1" type="body"/>
          </p:nvPr>
        </p:nvSpPr>
        <p:spPr>
          <a:xfrm>
            <a:off x="838200" y="1825625"/>
            <a:ext cx="5038596" cy="3506603"/>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53575A"/>
              </a:buClr>
              <a:buSzPts val="1800"/>
              <a:buChar char="•"/>
              <a:defRPr/>
            </a:lvl1pPr>
            <a:lvl2pPr indent="-342900" lvl="1" marL="914400" algn="l">
              <a:lnSpc>
                <a:spcPct val="90000"/>
              </a:lnSpc>
              <a:spcBef>
                <a:spcPts val="500"/>
              </a:spcBef>
              <a:spcAft>
                <a:spcPts val="0"/>
              </a:spcAft>
              <a:buClr>
                <a:srgbClr val="53575A"/>
              </a:buClr>
              <a:buSzPts val="1800"/>
              <a:buChar char="•"/>
              <a:defRPr/>
            </a:lvl2pPr>
            <a:lvl3pPr indent="-342900" lvl="2" marL="1371600" algn="l">
              <a:lnSpc>
                <a:spcPct val="90000"/>
              </a:lnSpc>
              <a:spcBef>
                <a:spcPts val="500"/>
              </a:spcBef>
              <a:spcAft>
                <a:spcPts val="0"/>
              </a:spcAft>
              <a:buClr>
                <a:srgbClr val="53575A"/>
              </a:buClr>
              <a:buSzPts val="1800"/>
              <a:buChar char="•"/>
              <a:defRPr/>
            </a:lvl3pPr>
            <a:lvl4pPr indent="-342900" lvl="3" marL="1828800" algn="l">
              <a:lnSpc>
                <a:spcPct val="90000"/>
              </a:lnSpc>
              <a:spcBef>
                <a:spcPts val="500"/>
              </a:spcBef>
              <a:spcAft>
                <a:spcPts val="0"/>
              </a:spcAft>
              <a:buClr>
                <a:srgbClr val="53575A"/>
              </a:buClr>
              <a:buSzPts val="1800"/>
              <a:buChar char="•"/>
              <a:defRPr/>
            </a:lvl4pPr>
            <a:lvl5pPr indent="-342900" lvl="4" marL="2286000" algn="l">
              <a:lnSpc>
                <a:spcPct val="90000"/>
              </a:lnSpc>
              <a:spcBef>
                <a:spcPts val="500"/>
              </a:spcBef>
              <a:spcAft>
                <a:spcPts val="0"/>
              </a:spcAft>
              <a:buClr>
                <a:srgbClr val="53575A"/>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3" name="Google Shape;443;p80"/>
          <p:cNvSpPr txBox="1"/>
          <p:nvPr>
            <p:ph idx="2" type="body"/>
          </p:nvPr>
        </p:nvSpPr>
        <p:spPr>
          <a:xfrm>
            <a:off x="6315205" y="1825625"/>
            <a:ext cx="5038596" cy="3506603"/>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53575A"/>
              </a:buClr>
              <a:buSzPts val="1800"/>
              <a:buChar char="•"/>
              <a:defRPr/>
            </a:lvl1pPr>
            <a:lvl2pPr indent="-342900" lvl="1" marL="914400" algn="l">
              <a:lnSpc>
                <a:spcPct val="90000"/>
              </a:lnSpc>
              <a:spcBef>
                <a:spcPts val="500"/>
              </a:spcBef>
              <a:spcAft>
                <a:spcPts val="0"/>
              </a:spcAft>
              <a:buClr>
                <a:srgbClr val="53575A"/>
              </a:buClr>
              <a:buSzPts val="1800"/>
              <a:buChar char="•"/>
              <a:defRPr/>
            </a:lvl2pPr>
            <a:lvl3pPr indent="-342900" lvl="2" marL="1371600" algn="l">
              <a:lnSpc>
                <a:spcPct val="90000"/>
              </a:lnSpc>
              <a:spcBef>
                <a:spcPts val="500"/>
              </a:spcBef>
              <a:spcAft>
                <a:spcPts val="0"/>
              </a:spcAft>
              <a:buClr>
                <a:srgbClr val="53575A"/>
              </a:buClr>
              <a:buSzPts val="1800"/>
              <a:buChar char="•"/>
              <a:defRPr/>
            </a:lvl3pPr>
            <a:lvl4pPr indent="-342900" lvl="3" marL="1828800" algn="l">
              <a:lnSpc>
                <a:spcPct val="90000"/>
              </a:lnSpc>
              <a:spcBef>
                <a:spcPts val="500"/>
              </a:spcBef>
              <a:spcAft>
                <a:spcPts val="0"/>
              </a:spcAft>
              <a:buClr>
                <a:srgbClr val="53575A"/>
              </a:buClr>
              <a:buSzPts val="1800"/>
              <a:buChar char="•"/>
              <a:defRPr/>
            </a:lvl4pPr>
            <a:lvl5pPr indent="-342900" lvl="4" marL="2286000" algn="l">
              <a:lnSpc>
                <a:spcPct val="90000"/>
              </a:lnSpc>
              <a:spcBef>
                <a:spcPts val="500"/>
              </a:spcBef>
              <a:spcAft>
                <a:spcPts val="0"/>
              </a:spcAft>
              <a:buClr>
                <a:srgbClr val="53575A"/>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4" name="Google Shape;444;p80"/>
          <p:cNvSpPr txBox="1"/>
          <p:nvPr>
            <p:ph idx="12" type="sldNum"/>
          </p:nvPr>
        </p:nvSpPr>
        <p:spPr>
          <a:xfrm>
            <a:off x="8610600" y="6117246"/>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howMasterSp="0">
  <p:cSld name="Section">
    <p:bg>
      <p:bgPr>
        <a:solidFill>
          <a:schemeClr val="lt1"/>
        </a:solidFill>
      </p:bgPr>
    </p:bg>
    <p:spTree>
      <p:nvGrpSpPr>
        <p:cNvPr id="50" name="Shape 50"/>
        <p:cNvGrpSpPr/>
        <p:nvPr/>
      </p:nvGrpSpPr>
      <p:grpSpPr>
        <a:xfrm>
          <a:off x="0" y="0"/>
          <a:ext cx="0" cy="0"/>
          <a:chOff x="0" y="0"/>
          <a:chExt cx="0" cy="0"/>
        </a:xfrm>
      </p:grpSpPr>
      <p:sp>
        <p:nvSpPr>
          <p:cNvPr descr="&quot;&quot;" id="51" name="Google Shape;51;p45"/>
          <p:cNvSpPr/>
          <p:nvPr/>
        </p:nvSpPr>
        <p:spPr>
          <a:xfrm>
            <a:off x="0" y="0"/>
            <a:ext cx="12192000" cy="6927574"/>
          </a:xfrm>
          <a:prstGeom prst="rect">
            <a:avLst/>
          </a:prstGeom>
          <a:solidFill>
            <a:srgbClr val="002F6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descr="&quot;&quot;" id="52" name="Google Shape;52;p45"/>
          <p:cNvSpPr/>
          <p:nvPr/>
        </p:nvSpPr>
        <p:spPr>
          <a:xfrm>
            <a:off x="1093304" y="1828800"/>
            <a:ext cx="3846444" cy="3846443"/>
          </a:xfrm>
          <a:prstGeom prst="rect">
            <a:avLst/>
          </a:prstGeom>
          <a:solidFill>
            <a:srgbClr val="FFB6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53" name="Google Shape;53;p45"/>
          <p:cNvSpPr txBox="1"/>
          <p:nvPr>
            <p:ph type="ctrTitle"/>
          </p:nvPr>
        </p:nvSpPr>
        <p:spPr>
          <a:xfrm>
            <a:off x="4939748" y="1739901"/>
            <a:ext cx="7252252" cy="1143000"/>
          </a:xfrm>
          <a:prstGeom prst="rect">
            <a:avLst/>
          </a:prstGeom>
          <a:noFill/>
          <a:ln>
            <a:noFill/>
          </a:ln>
        </p:spPr>
        <p:txBody>
          <a:bodyPr anchorCtr="0" anchor="t" bIns="45700" lIns="457200" spcFirstLastPara="1" rIns="457200" wrap="square" tIns="228600">
            <a:normAutofit/>
          </a:bodyPr>
          <a:lstStyle>
            <a:lvl1pPr lvl="0" algn="l">
              <a:lnSpc>
                <a:spcPct val="90000"/>
              </a:lnSpc>
              <a:spcBef>
                <a:spcPts val="0"/>
              </a:spcBef>
              <a:spcAft>
                <a:spcPts val="0"/>
              </a:spcAft>
              <a:buClr>
                <a:schemeClr val="lt1"/>
              </a:buClr>
              <a:buSzPts val="6000"/>
              <a:buFont typeface="Arial"/>
              <a:buNone/>
              <a:defRPr sz="6000" u="sng">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4" name="Google Shape;54;p45"/>
          <p:cNvSpPr txBox="1"/>
          <p:nvPr>
            <p:ph idx="1" type="subTitle"/>
          </p:nvPr>
        </p:nvSpPr>
        <p:spPr>
          <a:xfrm>
            <a:off x="4939748" y="2882901"/>
            <a:ext cx="7252252" cy="2108200"/>
          </a:xfrm>
          <a:prstGeom prst="rect">
            <a:avLst/>
          </a:prstGeom>
          <a:noFill/>
          <a:ln>
            <a:noFill/>
          </a:ln>
        </p:spPr>
        <p:txBody>
          <a:bodyPr anchorCtr="0" anchor="t" bIns="228600" lIns="457200" spcFirstLastPara="1" rIns="457200" wrap="square" tIns="45700">
            <a:noAutofit/>
          </a:bodyPr>
          <a:lstStyle>
            <a:lvl1pPr lvl="0" algn="l">
              <a:lnSpc>
                <a:spcPct val="90000"/>
              </a:lnSpc>
              <a:spcBef>
                <a:spcPts val="1000"/>
              </a:spcBef>
              <a:spcAft>
                <a:spcPts val="0"/>
              </a:spcAft>
              <a:buClr>
                <a:schemeClr val="lt1"/>
              </a:buClr>
              <a:buSzPts val="4400"/>
              <a:buNone/>
              <a:defRPr sz="4400">
                <a:solidFill>
                  <a:schemeClr val="lt1"/>
                </a:solidFill>
              </a:defRPr>
            </a:lvl1pPr>
            <a:lvl2pPr lvl="1" algn="ctr">
              <a:lnSpc>
                <a:spcPct val="90000"/>
              </a:lnSpc>
              <a:spcBef>
                <a:spcPts val="500"/>
              </a:spcBef>
              <a:spcAft>
                <a:spcPts val="0"/>
              </a:spcAft>
              <a:buClr>
                <a:srgbClr val="53575A"/>
              </a:buClr>
              <a:buSzPts val="2000"/>
              <a:buNone/>
              <a:defRPr sz="2000"/>
            </a:lvl2pPr>
            <a:lvl3pPr lvl="2" algn="ctr">
              <a:lnSpc>
                <a:spcPct val="90000"/>
              </a:lnSpc>
              <a:spcBef>
                <a:spcPts val="500"/>
              </a:spcBef>
              <a:spcAft>
                <a:spcPts val="0"/>
              </a:spcAft>
              <a:buClr>
                <a:srgbClr val="53575A"/>
              </a:buClr>
              <a:buSzPts val="1800"/>
              <a:buNone/>
              <a:defRPr sz="1800"/>
            </a:lvl3pPr>
            <a:lvl4pPr lvl="3" algn="ctr">
              <a:lnSpc>
                <a:spcPct val="90000"/>
              </a:lnSpc>
              <a:spcBef>
                <a:spcPts val="500"/>
              </a:spcBef>
              <a:spcAft>
                <a:spcPts val="0"/>
              </a:spcAft>
              <a:buClr>
                <a:srgbClr val="53575A"/>
              </a:buClr>
              <a:buSzPts val="1600"/>
              <a:buNone/>
              <a:defRPr sz="1600"/>
            </a:lvl4pPr>
            <a:lvl5pPr lvl="4" algn="ctr">
              <a:lnSpc>
                <a:spcPct val="90000"/>
              </a:lnSpc>
              <a:spcBef>
                <a:spcPts val="500"/>
              </a:spcBef>
              <a:spcAft>
                <a:spcPts val="0"/>
              </a:spcAft>
              <a:buClr>
                <a:srgbClr val="53575A"/>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55" name="Google Shape;55;p45"/>
          <p:cNvSpPr txBox="1"/>
          <p:nvPr>
            <p:ph idx="2" type="body"/>
          </p:nvPr>
        </p:nvSpPr>
        <p:spPr>
          <a:xfrm>
            <a:off x="4939748" y="4991100"/>
            <a:ext cx="7252252" cy="684143"/>
          </a:xfrm>
          <a:prstGeom prst="rect">
            <a:avLst/>
          </a:prstGeom>
          <a:noFill/>
          <a:ln>
            <a:noFill/>
          </a:ln>
        </p:spPr>
        <p:txBody>
          <a:bodyPr anchorCtr="0" anchor="t" bIns="228600" lIns="457200" spcFirstLastPara="1" rIns="457200" wrap="square" tIns="45700">
            <a:normAutofit/>
          </a:bodyPr>
          <a:lstStyle>
            <a:lvl1pPr indent="-228600" lvl="0" marL="457200" algn="l">
              <a:lnSpc>
                <a:spcPct val="90000"/>
              </a:lnSpc>
              <a:spcBef>
                <a:spcPts val="1000"/>
              </a:spcBef>
              <a:spcAft>
                <a:spcPts val="0"/>
              </a:spcAft>
              <a:buClr>
                <a:schemeClr val="lt1"/>
              </a:buClr>
              <a:buSzPts val="2400"/>
              <a:buNone/>
              <a:defRPr sz="2400">
                <a:solidFill>
                  <a:schemeClr val="lt1"/>
                </a:solidFill>
              </a:defRPr>
            </a:lvl1pPr>
            <a:lvl2pPr indent="-228600" lvl="1" marL="914400" algn="l">
              <a:lnSpc>
                <a:spcPct val="90000"/>
              </a:lnSpc>
              <a:spcBef>
                <a:spcPts val="500"/>
              </a:spcBef>
              <a:spcAft>
                <a:spcPts val="0"/>
              </a:spcAft>
              <a:buClr>
                <a:srgbClr val="53575A"/>
              </a:buClr>
              <a:buSzPts val="2400"/>
              <a:buNone/>
              <a:defRPr/>
            </a:lvl2pPr>
            <a:lvl3pPr indent="-228600" lvl="2" marL="1371600" algn="l">
              <a:lnSpc>
                <a:spcPct val="90000"/>
              </a:lnSpc>
              <a:spcBef>
                <a:spcPts val="500"/>
              </a:spcBef>
              <a:spcAft>
                <a:spcPts val="0"/>
              </a:spcAft>
              <a:buClr>
                <a:srgbClr val="53575A"/>
              </a:buClr>
              <a:buSzPts val="2000"/>
              <a:buNone/>
              <a:defRPr/>
            </a:lvl3pPr>
            <a:lvl4pPr indent="-228600" lvl="3" marL="1828800" algn="l">
              <a:lnSpc>
                <a:spcPct val="90000"/>
              </a:lnSpc>
              <a:spcBef>
                <a:spcPts val="500"/>
              </a:spcBef>
              <a:spcAft>
                <a:spcPts val="0"/>
              </a:spcAft>
              <a:buClr>
                <a:srgbClr val="53575A"/>
              </a:buClr>
              <a:buSzPts val="1800"/>
              <a:buNone/>
              <a:defRPr/>
            </a:lvl4pPr>
            <a:lvl5pPr indent="-228600" lvl="4" marL="2286000" algn="l">
              <a:lnSpc>
                <a:spcPct val="90000"/>
              </a:lnSpc>
              <a:spcBef>
                <a:spcPts val="500"/>
              </a:spcBef>
              <a:spcAft>
                <a:spcPts val="0"/>
              </a:spcAft>
              <a:buClr>
                <a:srgbClr val="53575A"/>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6" name="Google Shape;56;p45"/>
          <p:cNvSpPr/>
          <p:nvPr>
            <p:ph idx="3" type="pic"/>
          </p:nvPr>
        </p:nvSpPr>
        <p:spPr>
          <a:xfrm>
            <a:off x="0" y="914400"/>
            <a:ext cx="4681538" cy="4502150"/>
          </a:xfrm>
          <a:prstGeom prst="rect">
            <a:avLst/>
          </a:prstGeom>
          <a:noFill/>
          <a:ln>
            <a:noFill/>
          </a:ln>
        </p:spPr>
      </p:sp>
      <p:sp>
        <p:nvSpPr>
          <p:cNvPr id="57" name="Google Shape;57;p45"/>
          <p:cNvSpPr txBox="1"/>
          <p:nvPr>
            <p:ph idx="12" type="sldNum"/>
          </p:nvPr>
        </p:nvSpPr>
        <p:spPr>
          <a:xfrm>
            <a:off x="11330940" y="6155346"/>
            <a:ext cx="365760" cy="365125"/>
          </a:xfrm>
          <a:prstGeom prst="rect">
            <a:avLst/>
          </a:prstGeom>
          <a:solidFill>
            <a:schemeClr val="lt1"/>
          </a:solid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5" name="Shape 445"/>
        <p:cNvGrpSpPr/>
        <p:nvPr/>
      </p:nvGrpSpPr>
      <p:grpSpPr>
        <a:xfrm>
          <a:off x="0" y="0"/>
          <a:ext cx="0" cy="0"/>
          <a:chOff x="0" y="0"/>
          <a:chExt cx="0" cy="0"/>
        </a:xfrm>
      </p:grpSpPr>
      <p:sp>
        <p:nvSpPr>
          <p:cNvPr id="446" name="Google Shape;446;p81"/>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002F6D"/>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47" name="Google Shape;447;p81"/>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rgbClr val="53575A"/>
              </a:buClr>
              <a:buSzPts val="2400"/>
              <a:buNone/>
              <a:defRPr b="1" sz="2400"/>
            </a:lvl1pPr>
            <a:lvl2pPr indent="-228600" lvl="1" marL="914400" algn="l">
              <a:lnSpc>
                <a:spcPct val="90000"/>
              </a:lnSpc>
              <a:spcBef>
                <a:spcPts val="500"/>
              </a:spcBef>
              <a:spcAft>
                <a:spcPts val="0"/>
              </a:spcAft>
              <a:buClr>
                <a:srgbClr val="53575A"/>
              </a:buClr>
              <a:buSzPts val="2000"/>
              <a:buNone/>
              <a:defRPr b="1" sz="2000"/>
            </a:lvl2pPr>
            <a:lvl3pPr indent="-228600" lvl="2" marL="1371600" algn="l">
              <a:lnSpc>
                <a:spcPct val="90000"/>
              </a:lnSpc>
              <a:spcBef>
                <a:spcPts val="500"/>
              </a:spcBef>
              <a:spcAft>
                <a:spcPts val="0"/>
              </a:spcAft>
              <a:buClr>
                <a:srgbClr val="53575A"/>
              </a:buClr>
              <a:buSzPts val="1800"/>
              <a:buNone/>
              <a:defRPr b="1" sz="1800"/>
            </a:lvl3pPr>
            <a:lvl4pPr indent="-228600" lvl="3" marL="1828800" algn="l">
              <a:lnSpc>
                <a:spcPct val="90000"/>
              </a:lnSpc>
              <a:spcBef>
                <a:spcPts val="500"/>
              </a:spcBef>
              <a:spcAft>
                <a:spcPts val="0"/>
              </a:spcAft>
              <a:buClr>
                <a:srgbClr val="53575A"/>
              </a:buClr>
              <a:buSzPts val="1600"/>
              <a:buNone/>
              <a:defRPr b="1" sz="1600"/>
            </a:lvl4pPr>
            <a:lvl5pPr indent="-228600" lvl="4" marL="2286000" algn="l">
              <a:lnSpc>
                <a:spcPct val="90000"/>
              </a:lnSpc>
              <a:spcBef>
                <a:spcPts val="500"/>
              </a:spcBef>
              <a:spcAft>
                <a:spcPts val="0"/>
              </a:spcAft>
              <a:buClr>
                <a:srgbClr val="53575A"/>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48" name="Google Shape;448;p81"/>
          <p:cNvSpPr txBox="1"/>
          <p:nvPr>
            <p:ph idx="2" type="body"/>
          </p:nvPr>
        </p:nvSpPr>
        <p:spPr>
          <a:xfrm>
            <a:off x="839788" y="2505075"/>
            <a:ext cx="5157787" cy="304395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53575A"/>
              </a:buClr>
              <a:buSzPts val="1800"/>
              <a:buChar char="•"/>
              <a:defRPr/>
            </a:lvl1pPr>
            <a:lvl2pPr indent="-342900" lvl="1" marL="914400" algn="l">
              <a:lnSpc>
                <a:spcPct val="90000"/>
              </a:lnSpc>
              <a:spcBef>
                <a:spcPts val="500"/>
              </a:spcBef>
              <a:spcAft>
                <a:spcPts val="0"/>
              </a:spcAft>
              <a:buClr>
                <a:srgbClr val="53575A"/>
              </a:buClr>
              <a:buSzPts val="1800"/>
              <a:buChar char="•"/>
              <a:defRPr/>
            </a:lvl2pPr>
            <a:lvl3pPr indent="-342900" lvl="2" marL="1371600" algn="l">
              <a:lnSpc>
                <a:spcPct val="90000"/>
              </a:lnSpc>
              <a:spcBef>
                <a:spcPts val="500"/>
              </a:spcBef>
              <a:spcAft>
                <a:spcPts val="0"/>
              </a:spcAft>
              <a:buClr>
                <a:srgbClr val="53575A"/>
              </a:buClr>
              <a:buSzPts val="1800"/>
              <a:buChar char="•"/>
              <a:defRPr/>
            </a:lvl3pPr>
            <a:lvl4pPr indent="-342900" lvl="3" marL="1828800" algn="l">
              <a:lnSpc>
                <a:spcPct val="90000"/>
              </a:lnSpc>
              <a:spcBef>
                <a:spcPts val="500"/>
              </a:spcBef>
              <a:spcAft>
                <a:spcPts val="0"/>
              </a:spcAft>
              <a:buClr>
                <a:srgbClr val="53575A"/>
              </a:buClr>
              <a:buSzPts val="1800"/>
              <a:buChar char="•"/>
              <a:defRPr/>
            </a:lvl4pPr>
            <a:lvl5pPr indent="-342900" lvl="4" marL="2286000" algn="l">
              <a:lnSpc>
                <a:spcPct val="90000"/>
              </a:lnSpc>
              <a:spcBef>
                <a:spcPts val="500"/>
              </a:spcBef>
              <a:spcAft>
                <a:spcPts val="0"/>
              </a:spcAft>
              <a:buClr>
                <a:srgbClr val="53575A"/>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9" name="Google Shape;449;p81"/>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rgbClr val="53575A"/>
              </a:buClr>
              <a:buSzPts val="2400"/>
              <a:buNone/>
              <a:defRPr b="1" sz="2400"/>
            </a:lvl1pPr>
            <a:lvl2pPr indent="-228600" lvl="1" marL="914400" algn="l">
              <a:lnSpc>
                <a:spcPct val="90000"/>
              </a:lnSpc>
              <a:spcBef>
                <a:spcPts val="500"/>
              </a:spcBef>
              <a:spcAft>
                <a:spcPts val="0"/>
              </a:spcAft>
              <a:buClr>
                <a:srgbClr val="53575A"/>
              </a:buClr>
              <a:buSzPts val="2000"/>
              <a:buNone/>
              <a:defRPr b="1" sz="2000"/>
            </a:lvl2pPr>
            <a:lvl3pPr indent="-228600" lvl="2" marL="1371600" algn="l">
              <a:lnSpc>
                <a:spcPct val="90000"/>
              </a:lnSpc>
              <a:spcBef>
                <a:spcPts val="500"/>
              </a:spcBef>
              <a:spcAft>
                <a:spcPts val="0"/>
              </a:spcAft>
              <a:buClr>
                <a:srgbClr val="53575A"/>
              </a:buClr>
              <a:buSzPts val="1800"/>
              <a:buNone/>
              <a:defRPr b="1" sz="1800"/>
            </a:lvl3pPr>
            <a:lvl4pPr indent="-228600" lvl="3" marL="1828800" algn="l">
              <a:lnSpc>
                <a:spcPct val="90000"/>
              </a:lnSpc>
              <a:spcBef>
                <a:spcPts val="500"/>
              </a:spcBef>
              <a:spcAft>
                <a:spcPts val="0"/>
              </a:spcAft>
              <a:buClr>
                <a:srgbClr val="53575A"/>
              </a:buClr>
              <a:buSzPts val="1600"/>
              <a:buNone/>
              <a:defRPr b="1" sz="1600"/>
            </a:lvl4pPr>
            <a:lvl5pPr indent="-228600" lvl="4" marL="2286000" algn="l">
              <a:lnSpc>
                <a:spcPct val="90000"/>
              </a:lnSpc>
              <a:spcBef>
                <a:spcPts val="500"/>
              </a:spcBef>
              <a:spcAft>
                <a:spcPts val="0"/>
              </a:spcAft>
              <a:buClr>
                <a:srgbClr val="53575A"/>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0" name="Google Shape;450;p81"/>
          <p:cNvSpPr txBox="1"/>
          <p:nvPr>
            <p:ph idx="4" type="body"/>
          </p:nvPr>
        </p:nvSpPr>
        <p:spPr>
          <a:xfrm>
            <a:off x="6172200" y="2505075"/>
            <a:ext cx="5183188" cy="304395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53575A"/>
              </a:buClr>
              <a:buSzPts val="1800"/>
              <a:buChar char="•"/>
              <a:defRPr/>
            </a:lvl1pPr>
            <a:lvl2pPr indent="-342900" lvl="1" marL="914400" algn="l">
              <a:lnSpc>
                <a:spcPct val="90000"/>
              </a:lnSpc>
              <a:spcBef>
                <a:spcPts val="500"/>
              </a:spcBef>
              <a:spcAft>
                <a:spcPts val="0"/>
              </a:spcAft>
              <a:buClr>
                <a:srgbClr val="53575A"/>
              </a:buClr>
              <a:buSzPts val="1800"/>
              <a:buChar char="•"/>
              <a:defRPr/>
            </a:lvl2pPr>
            <a:lvl3pPr indent="-342900" lvl="2" marL="1371600" algn="l">
              <a:lnSpc>
                <a:spcPct val="90000"/>
              </a:lnSpc>
              <a:spcBef>
                <a:spcPts val="500"/>
              </a:spcBef>
              <a:spcAft>
                <a:spcPts val="0"/>
              </a:spcAft>
              <a:buClr>
                <a:srgbClr val="53575A"/>
              </a:buClr>
              <a:buSzPts val="1800"/>
              <a:buChar char="•"/>
              <a:defRPr/>
            </a:lvl3pPr>
            <a:lvl4pPr indent="-342900" lvl="3" marL="1828800" algn="l">
              <a:lnSpc>
                <a:spcPct val="90000"/>
              </a:lnSpc>
              <a:spcBef>
                <a:spcPts val="500"/>
              </a:spcBef>
              <a:spcAft>
                <a:spcPts val="0"/>
              </a:spcAft>
              <a:buClr>
                <a:srgbClr val="53575A"/>
              </a:buClr>
              <a:buSzPts val="1800"/>
              <a:buChar char="•"/>
              <a:defRPr/>
            </a:lvl4pPr>
            <a:lvl5pPr indent="-342900" lvl="4" marL="2286000" algn="l">
              <a:lnSpc>
                <a:spcPct val="90000"/>
              </a:lnSpc>
              <a:spcBef>
                <a:spcPts val="500"/>
              </a:spcBef>
              <a:spcAft>
                <a:spcPts val="0"/>
              </a:spcAft>
              <a:buClr>
                <a:srgbClr val="53575A"/>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1" name="Google Shape;451;p81"/>
          <p:cNvSpPr txBox="1"/>
          <p:nvPr>
            <p:ph idx="12" type="sldNum"/>
          </p:nvPr>
        </p:nvSpPr>
        <p:spPr>
          <a:xfrm>
            <a:off x="8610600" y="6117246"/>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452" name="Shape 452"/>
        <p:cNvGrpSpPr/>
        <p:nvPr/>
      </p:nvGrpSpPr>
      <p:grpSpPr>
        <a:xfrm>
          <a:off x="0" y="0"/>
          <a:ext cx="0" cy="0"/>
          <a:chOff x="0" y="0"/>
          <a:chExt cx="0" cy="0"/>
        </a:xfrm>
      </p:grpSpPr>
      <p:sp>
        <p:nvSpPr>
          <p:cNvPr id="453" name="Google Shape;453;p8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002F6D"/>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54" name="Google Shape;454;p82"/>
          <p:cNvSpPr/>
          <p:nvPr>
            <p:ph idx="2" type="pic"/>
          </p:nvPr>
        </p:nvSpPr>
        <p:spPr>
          <a:xfrm>
            <a:off x="5608638" y="1849438"/>
            <a:ext cx="6583362" cy="3302000"/>
          </a:xfrm>
          <a:prstGeom prst="rect">
            <a:avLst/>
          </a:prstGeom>
          <a:noFill/>
          <a:ln>
            <a:noFill/>
          </a:ln>
        </p:spPr>
      </p:sp>
      <p:sp>
        <p:nvSpPr>
          <p:cNvPr id="455" name="Google Shape;455;p82"/>
          <p:cNvSpPr txBox="1"/>
          <p:nvPr>
            <p:ph idx="1" type="body"/>
          </p:nvPr>
        </p:nvSpPr>
        <p:spPr>
          <a:xfrm>
            <a:off x="838200" y="1849438"/>
            <a:ext cx="4578350" cy="33020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53575A"/>
              </a:buClr>
              <a:buSzPts val="1800"/>
              <a:buChar char="•"/>
              <a:defRPr/>
            </a:lvl1pPr>
            <a:lvl2pPr indent="-342900" lvl="1" marL="914400" algn="l">
              <a:lnSpc>
                <a:spcPct val="90000"/>
              </a:lnSpc>
              <a:spcBef>
                <a:spcPts val="500"/>
              </a:spcBef>
              <a:spcAft>
                <a:spcPts val="0"/>
              </a:spcAft>
              <a:buClr>
                <a:srgbClr val="53575A"/>
              </a:buClr>
              <a:buSzPts val="1800"/>
              <a:buChar char="•"/>
              <a:defRPr/>
            </a:lvl2pPr>
            <a:lvl3pPr indent="-342900" lvl="2" marL="1371600" algn="l">
              <a:lnSpc>
                <a:spcPct val="90000"/>
              </a:lnSpc>
              <a:spcBef>
                <a:spcPts val="500"/>
              </a:spcBef>
              <a:spcAft>
                <a:spcPts val="0"/>
              </a:spcAft>
              <a:buClr>
                <a:srgbClr val="53575A"/>
              </a:buClr>
              <a:buSzPts val="1800"/>
              <a:buChar char="•"/>
              <a:defRPr/>
            </a:lvl3pPr>
            <a:lvl4pPr indent="-342900" lvl="3" marL="1828800" algn="l">
              <a:lnSpc>
                <a:spcPct val="90000"/>
              </a:lnSpc>
              <a:spcBef>
                <a:spcPts val="500"/>
              </a:spcBef>
              <a:spcAft>
                <a:spcPts val="0"/>
              </a:spcAft>
              <a:buClr>
                <a:srgbClr val="53575A"/>
              </a:buClr>
              <a:buSzPts val="1800"/>
              <a:buChar char="•"/>
              <a:defRPr/>
            </a:lvl4pPr>
            <a:lvl5pPr indent="-342900" lvl="4" marL="2286000" algn="l">
              <a:lnSpc>
                <a:spcPct val="90000"/>
              </a:lnSpc>
              <a:spcBef>
                <a:spcPts val="500"/>
              </a:spcBef>
              <a:spcAft>
                <a:spcPts val="0"/>
              </a:spcAft>
              <a:buClr>
                <a:srgbClr val="53575A"/>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6" name="Google Shape;456;p82"/>
          <p:cNvSpPr txBox="1"/>
          <p:nvPr>
            <p:ph idx="12" type="sldNum"/>
          </p:nvPr>
        </p:nvSpPr>
        <p:spPr>
          <a:xfrm>
            <a:off x="8610600" y="6117246"/>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457" name="Shape 457"/>
        <p:cNvGrpSpPr/>
        <p:nvPr/>
      </p:nvGrpSpPr>
      <p:grpSpPr>
        <a:xfrm>
          <a:off x="0" y="0"/>
          <a:ext cx="0" cy="0"/>
          <a:chOff x="0" y="0"/>
          <a:chExt cx="0" cy="0"/>
        </a:xfrm>
      </p:grpSpPr>
      <p:sp>
        <p:nvSpPr>
          <p:cNvPr id="458" name="Google Shape;458;p8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002F6D"/>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59" name="Google Shape;459;p83"/>
          <p:cNvSpPr txBox="1"/>
          <p:nvPr>
            <p:ph idx="1" type="body"/>
          </p:nvPr>
        </p:nvSpPr>
        <p:spPr>
          <a:xfrm>
            <a:off x="5183188" y="987426"/>
            <a:ext cx="6172200" cy="4432018"/>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rgbClr val="53575A"/>
              </a:buClr>
              <a:buSzPts val="3200"/>
              <a:buChar char="•"/>
              <a:defRPr sz="3200"/>
            </a:lvl1pPr>
            <a:lvl2pPr indent="-406400" lvl="1" marL="914400" algn="l">
              <a:lnSpc>
                <a:spcPct val="90000"/>
              </a:lnSpc>
              <a:spcBef>
                <a:spcPts val="500"/>
              </a:spcBef>
              <a:spcAft>
                <a:spcPts val="0"/>
              </a:spcAft>
              <a:buClr>
                <a:srgbClr val="53575A"/>
              </a:buClr>
              <a:buSzPts val="2800"/>
              <a:buChar char="•"/>
              <a:defRPr sz="2800"/>
            </a:lvl2pPr>
            <a:lvl3pPr indent="-381000" lvl="2" marL="1371600" algn="l">
              <a:lnSpc>
                <a:spcPct val="90000"/>
              </a:lnSpc>
              <a:spcBef>
                <a:spcPts val="500"/>
              </a:spcBef>
              <a:spcAft>
                <a:spcPts val="0"/>
              </a:spcAft>
              <a:buClr>
                <a:srgbClr val="53575A"/>
              </a:buClr>
              <a:buSzPts val="2400"/>
              <a:buChar char="•"/>
              <a:defRPr sz="2400"/>
            </a:lvl3pPr>
            <a:lvl4pPr indent="-355600" lvl="3" marL="1828800" algn="l">
              <a:lnSpc>
                <a:spcPct val="90000"/>
              </a:lnSpc>
              <a:spcBef>
                <a:spcPts val="500"/>
              </a:spcBef>
              <a:spcAft>
                <a:spcPts val="0"/>
              </a:spcAft>
              <a:buClr>
                <a:srgbClr val="53575A"/>
              </a:buClr>
              <a:buSzPts val="2000"/>
              <a:buChar char="•"/>
              <a:defRPr sz="2000"/>
            </a:lvl4pPr>
            <a:lvl5pPr indent="-355600" lvl="4" marL="2286000" algn="l">
              <a:lnSpc>
                <a:spcPct val="90000"/>
              </a:lnSpc>
              <a:spcBef>
                <a:spcPts val="500"/>
              </a:spcBef>
              <a:spcAft>
                <a:spcPts val="0"/>
              </a:spcAft>
              <a:buClr>
                <a:srgbClr val="53575A"/>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460" name="Google Shape;460;p83"/>
          <p:cNvSpPr txBox="1"/>
          <p:nvPr>
            <p:ph idx="2" type="body"/>
          </p:nvPr>
        </p:nvSpPr>
        <p:spPr>
          <a:xfrm>
            <a:off x="839788" y="2057400"/>
            <a:ext cx="3932237" cy="346621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53575A"/>
              </a:buClr>
              <a:buSzPts val="1600"/>
              <a:buNone/>
              <a:defRPr sz="1600"/>
            </a:lvl1pPr>
            <a:lvl2pPr indent="-228600" lvl="1" marL="914400" algn="l">
              <a:lnSpc>
                <a:spcPct val="90000"/>
              </a:lnSpc>
              <a:spcBef>
                <a:spcPts val="500"/>
              </a:spcBef>
              <a:spcAft>
                <a:spcPts val="0"/>
              </a:spcAft>
              <a:buClr>
                <a:srgbClr val="53575A"/>
              </a:buClr>
              <a:buSzPts val="1400"/>
              <a:buNone/>
              <a:defRPr sz="1400"/>
            </a:lvl2pPr>
            <a:lvl3pPr indent="-228600" lvl="2" marL="1371600" algn="l">
              <a:lnSpc>
                <a:spcPct val="90000"/>
              </a:lnSpc>
              <a:spcBef>
                <a:spcPts val="500"/>
              </a:spcBef>
              <a:spcAft>
                <a:spcPts val="0"/>
              </a:spcAft>
              <a:buClr>
                <a:srgbClr val="53575A"/>
              </a:buClr>
              <a:buSzPts val="1200"/>
              <a:buNone/>
              <a:defRPr sz="1200"/>
            </a:lvl3pPr>
            <a:lvl4pPr indent="-228600" lvl="3" marL="1828800" algn="l">
              <a:lnSpc>
                <a:spcPct val="90000"/>
              </a:lnSpc>
              <a:spcBef>
                <a:spcPts val="500"/>
              </a:spcBef>
              <a:spcAft>
                <a:spcPts val="0"/>
              </a:spcAft>
              <a:buClr>
                <a:srgbClr val="53575A"/>
              </a:buClr>
              <a:buSzPts val="1000"/>
              <a:buNone/>
              <a:defRPr sz="1000"/>
            </a:lvl4pPr>
            <a:lvl5pPr indent="-228600" lvl="4" marL="2286000" algn="l">
              <a:lnSpc>
                <a:spcPct val="90000"/>
              </a:lnSpc>
              <a:spcBef>
                <a:spcPts val="500"/>
              </a:spcBef>
              <a:spcAft>
                <a:spcPts val="0"/>
              </a:spcAft>
              <a:buClr>
                <a:srgbClr val="53575A"/>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461" name="Google Shape;461;p83"/>
          <p:cNvSpPr txBox="1"/>
          <p:nvPr>
            <p:ph idx="12" type="sldNum"/>
          </p:nvPr>
        </p:nvSpPr>
        <p:spPr>
          <a:xfrm>
            <a:off x="8610600" y="6117246"/>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462" name="Shape 462"/>
        <p:cNvGrpSpPr/>
        <p:nvPr/>
      </p:nvGrpSpPr>
      <p:grpSpPr>
        <a:xfrm>
          <a:off x="0" y="0"/>
          <a:ext cx="0" cy="0"/>
          <a:chOff x="0" y="0"/>
          <a:chExt cx="0" cy="0"/>
        </a:xfrm>
      </p:grpSpPr>
      <p:sp>
        <p:nvSpPr>
          <p:cNvPr id="463" name="Google Shape;463;p8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002F6D"/>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4" name="Google Shape;464;p84"/>
          <p:cNvSpPr/>
          <p:nvPr>
            <p:ph idx="2" type="pic"/>
          </p:nvPr>
        </p:nvSpPr>
        <p:spPr>
          <a:xfrm>
            <a:off x="5183188" y="987425"/>
            <a:ext cx="7008812" cy="4711626"/>
          </a:xfrm>
          <a:prstGeom prst="rect">
            <a:avLst/>
          </a:prstGeom>
          <a:noFill/>
          <a:ln>
            <a:noFill/>
          </a:ln>
        </p:spPr>
      </p:sp>
      <p:sp>
        <p:nvSpPr>
          <p:cNvPr id="465" name="Google Shape;465;p84"/>
          <p:cNvSpPr txBox="1"/>
          <p:nvPr>
            <p:ph idx="1" type="body"/>
          </p:nvPr>
        </p:nvSpPr>
        <p:spPr>
          <a:xfrm>
            <a:off x="839788" y="2057400"/>
            <a:ext cx="3932237" cy="336520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53575A"/>
              </a:buClr>
              <a:buSzPts val="1600"/>
              <a:buNone/>
              <a:defRPr sz="1600"/>
            </a:lvl1pPr>
            <a:lvl2pPr indent="-228600" lvl="1" marL="914400" algn="l">
              <a:lnSpc>
                <a:spcPct val="90000"/>
              </a:lnSpc>
              <a:spcBef>
                <a:spcPts val="500"/>
              </a:spcBef>
              <a:spcAft>
                <a:spcPts val="0"/>
              </a:spcAft>
              <a:buClr>
                <a:srgbClr val="53575A"/>
              </a:buClr>
              <a:buSzPts val="1400"/>
              <a:buNone/>
              <a:defRPr sz="1400"/>
            </a:lvl2pPr>
            <a:lvl3pPr indent="-228600" lvl="2" marL="1371600" algn="l">
              <a:lnSpc>
                <a:spcPct val="90000"/>
              </a:lnSpc>
              <a:spcBef>
                <a:spcPts val="500"/>
              </a:spcBef>
              <a:spcAft>
                <a:spcPts val="0"/>
              </a:spcAft>
              <a:buClr>
                <a:srgbClr val="53575A"/>
              </a:buClr>
              <a:buSzPts val="1200"/>
              <a:buNone/>
              <a:defRPr sz="1200"/>
            </a:lvl3pPr>
            <a:lvl4pPr indent="-228600" lvl="3" marL="1828800" algn="l">
              <a:lnSpc>
                <a:spcPct val="90000"/>
              </a:lnSpc>
              <a:spcBef>
                <a:spcPts val="500"/>
              </a:spcBef>
              <a:spcAft>
                <a:spcPts val="0"/>
              </a:spcAft>
              <a:buClr>
                <a:srgbClr val="53575A"/>
              </a:buClr>
              <a:buSzPts val="1000"/>
              <a:buNone/>
              <a:defRPr sz="1000"/>
            </a:lvl4pPr>
            <a:lvl5pPr indent="-228600" lvl="4" marL="2286000" algn="l">
              <a:lnSpc>
                <a:spcPct val="90000"/>
              </a:lnSpc>
              <a:spcBef>
                <a:spcPts val="500"/>
              </a:spcBef>
              <a:spcAft>
                <a:spcPts val="0"/>
              </a:spcAft>
              <a:buClr>
                <a:srgbClr val="53575A"/>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466" name="Google Shape;466;p84"/>
          <p:cNvSpPr txBox="1"/>
          <p:nvPr>
            <p:ph idx="12" type="sldNum"/>
          </p:nvPr>
        </p:nvSpPr>
        <p:spPr>
          <a:xfrm>
            <a:off x="8610600" y="6117246"/>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Only One Area">
  <p:cSld name="Text Only One Area">
    <p:spTree>
      <p:nvGrpSpPr>
        <p:cNvPr id="467" name="Shape 467"/>
        <p:cNvGrpSpPr/>
        <p:nvPr/>
      </p:nvGrpSpPr>
      <p:grpSpPr>
        <a:xfrm>
          <a:off x="0" y="0"/>
          <a:ext cx="0" cy="0"/>
          <a:chOff x="0" y="0"/>
          <a:chExt cx="0" cy="0"/>
        </a:xfrm>
      </p:grpSpPr>
      <p:pic>
        <p:nvPicPr>
          <p:cNvPr descr="&quot;&quot;" id="468" name="Google Shape;468;p85"/>
          <p:cNvPicPr preferRelativeResize="0"/>
          <p:nvPr/>
        </p:nvPicPr>
        <p:blipFill rotWithShape="1">
          <a:blip r:embed="rId2">
            <a:alphaModFix/>
          </a:blip>
          <a:srcRect b="-1364" l="0" r="12879" t="1"/>
          <a:stretch/>
        </p:blipFill>
        <p:spPr>
          <a:xfrm>
            <a:off x="7810500" y="1041748"/>
            <a:ext cx="4381500" cy="5097795"/>
          </a:xfrm>
          <a:prstGeom prst="rect">
            <a:avLst/>
          </a:prstGeom>
          <a:noFill/>
          <a:ln>
            <a:noFill/>
          </a:ln>
        </p:spPr>
      </p:pic>
      <p:sp>
        <p:nvSpPr>
          <p:cNvPr id="469" name="Google Shape;469;p85"/>
          <p:cNvSpPr txBox="1"/>
          <p:nvPr>
            <p:ph type="title"/>
          </p:nvPr>
        </p:nvSpPr>
        <p:spPr>
          <a:xfrm>
            <a:off x="0" y="1"/>
            <a:ext cx="12192000" cy="1828800"/>
          </a:xfrm>
          <a:prstGeom prst="rect">
            <a:avLst/>
          </a:prstGeom>
          <a:noFill/>
          <a:ln>
            <a:noFill/>
          </a:ln>
        </p:spPr>
        <p:txBody>
          <a:bodyPr anchorCtr="0" anchor="t" bIns="45700" lIns="457200" spcFirstLastPara="1" rIns="457200" wrap="square" tIns="457200">
            <a:normAutofit/>
          </a:bodyPr>
          <a:lstStyle>
            <a:lvl1pPr lvl="0" algn="l">
              <a:lnSpc>
                <a:spcPct val="90000"/>
              </a:lnSpc>
              <a:spcBef>
                <a:spcPts val="0"/>
              </a:spcBef>
              <a:spcAft>
                <a:spcPts val="0"/>
              </a:spcAft>
              <a:buClr>
                <a:srgbClr val="002F6D"/>
              </a:buClr>
              <a:buSzPts val="18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0" name="Google Shape;470;p85"/>
          <p:cNvSpPr txBox="1"/>
          <p:nvPr>
            <p:ph idx="12" type="sldNum"/>
          </p:nvPr>
        </p:nvSpPr>
        <p:spPr>
          <a:xfrm>
            <a:off x="11330940" y="6155346"/>
            <a:ext cx="365760" cy="365125"/>
          </a:xfrm>
          <a:prstGeom prst="rect">
            <a:avLst/>
          </a:prstGeom>
          <a:solidFill>
            <a:schemeClr val="lt1"/>
          </a:solid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200"/>
              <a:buFont typeface="Arial"/>
              <a:buNone/>
              <a:defRPr b="0" i="0" sz="1200" u="none" cap="none" strike="noStrike">
                <a:solidFill>
                  <a:srgbClr val="53575A"/>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200"/>
              <a:buFont typeface="Arial"/>
              <a:buNone/>
              <a:defRPr b="0" i="0" sz="1200" u="none" cap="none" strike="noStrike">
                <a:solidFill>
                  <a:srgbClr val="53575A"/>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200"/>
              <a:buFont typeface="Arial"/>
              <a:buNone/>
              <a:defRPr b="0" i="0" sz="1200" u="none" cap="none" strike="noStrike">
                <a:solidFill>
                  <a:srgbClr val="53575A"/>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200"/>
              <a:buFont typeface="Arial"/>
              <a:buNone/>
              <a:defRPr b="0" i="0" sz="1200" u="none" cap="none" strike="noStrike">
                <a:solidFill>
                  <a:srgbClr val="53575A"/>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200"/>
              <a:buFont typeface="Arial"/>
              <a:buNone/>
              <a:defRPr b="0" i="0" sz="1200" u="none" cap="none" strike="noStrike">
                <a:solidFill>
                  <a:srgbClr val="53575A"/>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200"/>
              <a:buFont typeface="Arial"/>
              <a:buNone/>
              <a:defRPr b="0" i="0" sz="1200" u="none" cap="none" strike="noStrike">
                <a:solidFill>
                  <a:srgbClr val="53575A"/>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200"/>
              <a:buFont typeface="Arial"/>
              <a:buNone/>
              <a:defRPr b="0" i="0" sz="1200" u="none" cap="none" strike="noStrike">
                <a:solidFill>
                  <a:srgbClr val="53575A"/>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200"/>
              <a:buFont typeface="Arial"/>
              <a:buNone/>
              <a:defRPr b="0" i="0" sz="1200" u="none" cap="none" strike="noStrike">
                <a:solidFill>
                  <a:srgbClr val="53575A"/>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200"/>
              <a:buFont typeface="Arial"/>
              <a:buNone/>
              <a:defRPr b="0" i="0" sz="1200" u="none" cap="none" strike="noStrike">
                <a:solidFill>
                  <a:srgbClr val="53575A"/>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
        <p:nvSpPr>
          <p:cNvPr id="471" name="Google Shape;471;p85"/>
          <p:cNvSpPr txBox="1"/>
          <p:nvPr>
            <p:ph idx="1" type="body"/>
          </p:nvPr>
        </p:nvSpPr>
        <p:spPr>
          <a:xfrm>
            <a:off x="0" y="1828800"/>
            <a:ext cx="12192000" cy="4070350"/>
          </a:xfrm>
          <a:prstGeom prst="rect">
            <a:avLst/>
          </a:prstGeom>
          <a:noFill/>
          <a:ln>
            <a:noFill/>
          </a:ln>
        </p:spPr>
        <p:txBody>
          <a:bodyPr anchorCtr="0" anchor="t" bIns="228600" lIns="685800" spcFirstLastPara="1" rIns="685800" wrap="square" tIns="45700">
            <a:normAutofit/>
          </a:bodyPr>
          <a:lstStyle>
            <a:lvl1pPr indent="-342900" lvl="0" marL="457200" algn="l">
              <a:lnSpc>
                <a:spcPct val="90000"/>
              </a:lnSpc>
              <a:spcBef>
                <a:spcPts val="1000"/>
              </a:spcBef>
              <a:spcAft>
                <a:spcPts val="0"/>
              </a:spcAft>
              <a:buClr>
                <a:srgbClr val="53575A"/>
              </a:buClr>
              <a:buSzPts val="1800"/>
              <a:buChar char="•"/>
              <a:defRPr/>
            </a:lvl1pPr>
            <a:lvl2pPr indent="-342900" lvl="1" marL="914400" algn="l">
              <a:lnSpc>
                <a:spcPct val="90000"/>
              </a:lnSpc>
              <a:spcBef>
                <a:spcPts val="500"/>
              </a:spcBef>
              <a:spcAft>
                <a:spcPts val="0"/>
              </a:spcAft>
              <a:buClr>
                <a:srgbClr val="53575A"/>
              </a:buClr>
              <a:buSzPts val="1800"/>
              <a:buChar char="•"/>
              <a:defRPr/>
            </a:lvl2pPr>
            <a:lvl3pPr indent="-342900" lvl="2" marL="1371600" algn="l">
              <a:lnSpc>
                <a:spcPct val="90000"/>
              </a:lnSpc>
              <a:spcBef>
                <a:spcPts val="500"/>
              </a:spcBef>
              <a:spcAft>
                <a:spcPts val="0"/>
              </a:spcAft>
              <a:buClr>
                <a:srgbClr val="53575A"/>
              </a:buClr>
              <a:buSzPts val="1800"/>
              <a:buChar char="•"/>
              <a:defRPr/>
            </a:lvl3pPr>
            <a:lvl4pPr indent="-342900" lvl="3" marL="1828800" algn="l">
              <a:lnSpc>
                <a:spcPct val="90000"/>
              </a:lnSpc>
              <a:spcBef>
                <a:spcPts val="500"/>
              </a:spcBef>
              <a:spcAft>
                <a:spcPts val="0"/>
              </a:spcAft>
              <a:buClr>
                <a:srgbClr val="53575A"/>
              </a:buClr>
              <a:buSzPts val="1800"/>
              <a:buChar char="•"/>
              <a:defRPr/>
            </a:lvl4pPr>
            <a:lvl5pPr indent="-342900" lvl="4" marL="2286000" algn="l">
              <a:lnSpc>
                <a:spcPct val="90000"/>
              </a:lnSpc>
              <a:spcBef>
                <a:spcPts val="500"/>
              </a:spcBef>
              <a:spcAft>
                <a:spcPts val="0"/>
              </a:spcAft>
              <a:buClr>
                <a:srgbClr val="53575A"/>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Only One Area">
  <p:cSld name="Text Only One Area">
    <p:spTree>
      <p:nvGrpSpPr>
        <p:cNvPr id="58" name="Shape 58"/>
        <p:cNvGrpSpPr/>
        <p:nvPr/>
      </p:nvGrpSpPr>
      <p:grpSpPr>
        <a:xfrm>
          <a:off x="0" y="0"/>
          <a:ext cx="0" cy="0"/>
          <a:chOff x="0" y="0"/>
          <a:chExt cx="0" cy="0"/>
        </a:xfrm>
      </p:grpSpPr>
      <p:pic>
        <p:nvPicPr>
          <p:cNvPr descr="&quot;&quot;" id="59" name="Google Shape;59;p46"/>
          <p:cNvPicPr preferRelativeResize="0"/>
          <p:nvPr/>
        </p:nvPicPr>
        <p:blipFill rotWithShape="1">
          <a:blip r:embed="rId2">
            <a:alphaModFix/>
          </a:blip>
          <a:srcRect b="-1364" l="0" r="12879" t="1"/>
          <a:stretch/>
        </p:blipFill>
        <p:spPr>
          <a:xfrm>
            <a:off x="7810500" y="1041748"/>
            <a:ext cx="4381500" cy="5097795"/>
          </a:xfrm>
          <a:prstGeom prst="rect">
            <a:avLst/>
          </a:prstGeom>
          <a:noFill/>
          <a:ln>
            <a:noFill/>
          </a:ln>
        </p:spPr>
      </p:pic>
      <p:sp>
        <p:nvSpPr>
          <p:cNvPr id="60" name="Google Shape;60;p46"/>
          <p:cNvSpPr txBox="1"/>
          <p:nvPr>
            <p:ph type="title"/>
          </p:nvPr>
        </p:nvSpPr>
        <p:spPr>
          <a:xfrm>
            <a:off x="0" y="1"/>
            <a:ext cx="12192000" cy="1828800"/>
          </a:xfrm>
          <a:prstGeom prst="rect">
            <a:avLst/>
          </a:prstGeom>
          <a:noFill/>
          <a:ln>
            <a:noFill/>
          </a:ln>
        </p:spPr>
        <p:txBody>
          <a:bodyPr anchorCtr="0" anchor="t" bIns="45700" lIns="457200" spcFirstLastPara="1" rIns="457200" wrap="square" tIns="457200">
            <a:normAutofit/>
          </a:bodyPr>
          <a:lstStyle>
            <a:lvl1pPr lvl="0" algn="l">
              <a:lnSpc>
                <a:spcPct val="90000"/>
              </a:lnSpc>
              <a:spcBef>
                <a:spcPts val="0"/>
              </a:spcBef>
              <a:spcAft>
                <a:spcPts val="0"/>
              </a:spcAft>
              <a:buClr>
                <a:srgbClr val="002F6D"/>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1" name="Google Shape;61;p46"/>
          <p:cNvSpPr txBox="1"/>
          <p:nvPr>
            <p:ph idx="12" type="sldNum"/>
          </p:nvPr>
        </p:nvSpPr>
        <p:spPr>
          <a:xfrm>
            <a:off x="11330940" y="6155346"/>
            <a:ext cx="365760" cy="365125"/>
          </a:xfrm>
          <a:prstGeom prst="rect">
            <a:avLst/>
          </a:prstGeom>
          <a:solidFill>
            <a:schemeClr val="lt1"/>
          </a:solid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id="62" name="Google Shape;62;p46"/>
          <p:cNvSpPr txBox="1"/>
          <p:nvPr>
            <p:ph idx="1" type="body"/>
          </p:nvPr>
        </p:nvSpPr>
        <p:spPr>
          <a:xfrm>
            <a:off x="0" y="1828800"/>
            <a:ext cx="12192000" cy="4070350"/>
          </a:xfrm>
          <a:prstGeom prst="rect">
            <a:avLst/>
          </a:prstGeom>
          <a:noFill/>
          <a:ln>
            <a:noFill/>
          </a:ln>
        </p:spPr>
        <p:txBody>
          <a:bodyPr anchorCtr="0" anchor="t" bIns="228600" lIns="685800" spcFirstLastPara="1" rIns="685800" wrap="square" tIns="45700">
            <a:normAutofit/>
          </a:bodyPr>
          <a:lstStyle>
            <a:lvl1pPr indent="-342900" lvl="0" marL="457200" algn="l">
              <a:lnSpc>
                <a:spcPct val="90000"/>
              </a:lnSpc>
              <a:spcBef>
                <a:spcPts val="1000"/>
              </a:spcBef>
              <a:spcAft>
                <a:spcPts val="0"/>
              </a:spcAft>
              <a:buClr>
                <a:srgbClr val="53575A"/>
              </a:buClr>
              <a:buSzPts val="1800"/>
              <a:buChar char="•"/>
              <a:defRPr/>
            </a:lvl1pPr>
            <a:lvl2pPr indent="-342900" lvl="1" marL="914400" algn="l">
              <a:lnSpc>
                <a:spcPct val="90000"/>
              </a:lnSpc>
              <a:spcBef>
                <a:spcPts val="500"/>
              </a:spcBef>
              <a:spcAft>
                <a:spcPts val="0"/>
              </a:spcAft>
              <a:buClr>
                <a:srgbClr val="53575A"/>
              </a:buClr>
              <a:buSzPts val="1800"/>
              <a:buChar char="•"/>
              <a:defRPr/>
            </a:lvl2pPr>
            <a:lvl3pPr indent="-342900" lvl="2" marL="1371600" algn="l">
              <a:lnSpc>
                <a:spcPct val="90000"/>
              </a:lnSpc>
              <a:spcBef>
                <a:spcPts val="500"/>
              </a:spcBef>
              <a:spcAft>
                <a:spcPts val="0"/>
              </a:spcAft>
              <a:buClr>
                <a:srgbClr val="53575A"/>
              </a:buClr>
              <a:buSzPts val="1800"/>
              <a:buChar char="•"/>
              <a:defRPr/>
            </a:lvl3pPr>
            <a:lvl4pPr indent="-342900" lvl="3" marL="1828800" algn="l">
              <a:lnSpc>
                <a:spcPct val="90000"/>
              </a:lnSpc>
              <a:spcBef>
                <a:spcPts val="500"/>
              </a:spcBef>
              <a:spcAft>
                <a:spcPts val="0"/>
              </a:spcAft>
              <a:buClr>
                <a:srgbClr val="53575A"/>
              </a:buClr>
              <a:buSzPts val="1800"/>
              <a:buChar char="•"/>
              <a:defRPr/>
            </a:lvl4pPr>
            <a:lvl5pPr indent="-342900" lvl="4" marL="2286000" algn="l">
              <a:lnSpc>
                <a:spcPct val="90000"/>
              </a:lnSpc>
              <a:spcBef>
                <a:spcPts val="500"/>
              </a:spcBef>
              <a:spcAft>
                <a:spcPts val="0"/>
              </a:spcAft>
              <a:buClr>
                <a:srgbClr val="53575A"/>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Only Two Areas">
  <p:cSld name="Text Only Two Areas">
    <p:spTree>
      <p:nvGrpSpPr>
        <p:cNvPr id="63" name="Shape 63"/>
        <p:cNvGrpSpPr/>
        <p:nvPr/>
      </p:nvGrpSpPr>
      <p:grpSpPr>
        <a:xfrm>
          <a:off x="0" y="0"/>
          <a:ext cx="0" cy="0"/>
          <a:chOff x="0" y="0"/>
          <a:chExt cx="0" cy="0"/>
        </a:xfrm>
      </p:grpSpPr>
      <p:pic>
        <p:nvPicPr>
          <p:cNvPr descr="&quot;&quot;" id="64" name="Google Shape;64;p47"/>
          <p:cNvPicPr preferRelativeResize="0"/>
          <p:nvPr/>
        </p:nvPicPr>
        <p:blipFill rotWithShape="1">
          <a:blip r:embed="rId2">
            <a:alphaModFix/>
          </a:blip>
          <a:srcRect b="-1364" l="0" r="12879" t="1"/>
          <a:stretch/>
        </p:blipFill>
        <p:spPr>
          <a:xfrm>
            <a:off x="7810500" y="1041748"/>
            <a:ext cx="4381500" cy="5097795"/>
          </a:xfrm>
          <a:prstGeom prst="rect">
            <a:avLst/>
          </a:prstGeom>
          <a:noFill/>
          <a:ln>
            <a:noFill/>
          </a:ln>
        </p:spPr>
      </p:pic>
      <p:sp>
        <p:nvSpPr>
          <p:cNvPr id="65" name="Google Shape;65;p47"/>
          <p:cNvSpPr txBox="1"/>
          <p:nvPr>
            <p:ph type="title"/>
          </p:nvPr>
        </p:nvSpPr>
        <p:spPr>
          <a:xfrm>
            <a:off x="0" y="1"/>
            <a:ext cx="12192000" cy="1828800"/>
          </a:xfrm>
          <a:prstGeom prst="rect">
            <a:avLst/>
          </a:prstGeom>
          <a:noFill/>
          <a:ln>
            <a:noFill/>
          </a:ln>
        </p:spPr>
        <p:txBody>
          <a:bodyPr anchorCtr="0" anchor="t" bIns="45700" lIns="457200" spcFirstLastPara="1" rIns="457200" wrap="square" tIns="457200">
            <a:normAutofit/>
          </a:bodyPr>
          <a:lstStyle>
            <a:lvl1pPr lvl="0" algn="l">
              <a:lnSpc>
                <a:spcPct val="90000"/>
              </a:lnSpc>
              <a:spcBef>
                <a:spcPts val="0"/>
              </a:spcBef>
              <a:spcAft>
                <a:spcPts val="0"/>
              </a:spcAft>
              <a:buClr>
                <a:srgbClr val="002F6D"/>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6" name="Google Shape;66;p47"/>
          <p:cNvSpPr txBox="1"/>
          <p:nvPr>
            <p:ph idx="1" type="body"/>
          </p:nvPr>
        </p:nvSpPr>
        <p:spPr>
          <a:xfrm>
            <a:off x="0" y="1828800"/>
            <a:ext cx="6065838" cy="4019550"/>
          </a:xfrm>
          <a:prstGeom prst="rect">
            <a:avLst/>
          </a:prstGeom>
          <a:noFill/>
          <a:ln>
            <a:noFill/>
          </a:ln>
        </p:spPr>
        <p:txBody>
          <a:bodyPr anchorCtr="0" anchor="t" bIns="228600" lIns="685800" spcFirstLastPara="1" rIns="685800" wrap="square" tIns="45700">
            <a:normAutofit/>
          </a:bodyPr>
          <a:lstStyle>
            <a:lvl1pPr indent="-342900" lvl="0" marL="457200" algn="l">
              <a:lnSpc>
                <a:spcPct val="90000"/>
              </a:lnSpc>
              <a:spcBef>
                <a:spcPts val="1000"/>
              </a:spcBef>
              <a:spcAft>
                <a:spcPts val="0"/>
              </a:spcAft>
              <a:buClr>
                <a:srgbClr val="53575A"/>
              </a:buClr>
              <a:buSzPts val="1800"/>
              <a:buChar char="•"/>
              <a:defRPr/>
            </a:lvl1pPr>
            <a:lvl2pPr indent="-342900" lvl="1" marL="914400" algn="l">
              <a:lnSpc>
                <a:spcPct val="90000"/>
              </a:lnSpc>
              <a:spcBef>
                <a:spcPts val="500"/>
              </a:spcBef>
              <a:spcAft>
                <a:spcPts val="0"/>
              </a:spcAft>
              <a:buClr>
                <a:srgbClr val="53575A"/>
              </a:buClr>
              <a:buSzPts val="1800"/>
              <a:buChar char="•"/>
              <a:defRPr/>
            </a:lvl2pPr>
            <a:lvl3pPr indent="-342900" lvl="2" marL="1371600" algn="l">
              <a:lnSpc>
                <a:spcPct val="90000"/>
              </a:lnSpc>
              <a:spcBef>
                <a:spcPts val="500"/>
              </a:spcBef>
              <a:spcAft>
                <a:spcPts val="0"/>
              </a:spcAft>
              <a:buClr>
                <a:srgbClr val="53575A"/>
              </a:buClr>
              <a:buSzPts val="1800"/>
              <a:buChar char="•"/>
              <a:defRPr/>
            </a:lvl3pPr>
            <a:lvl4pPr indent="-342900" lvl="3" marL="1828800" algn="l">
              <a:lnSpc>
                <a:spcPct val="90000"/>
              </a:lnSpc>
              <a:spcBef>
                <a:spcPts val="500"/>
              </a:spcBef>
              <a:spcAft>
                <a:spcPts val="0"/>
              </a:spcAft>
              <a:buClr>
                <a:srgbClr val="53575A"/>
              </a:buClr>
              <a:buSzPts val="1800"/>
              <a:buChar char="•"/>
              <a:defRPr/>
            </a:lvl4pPr>
            <a:lvl5pPr indent="-342900" lvl="4" marL="2286000" algn="l">
              <a:lnSpc>
                <a:spcPct val="90000"/>
              </a:lnSpc>
              <a:spcBef>
                <a:spcPts val="500"/>
              </a:spcBef>
              <a:spcAft>
                <a:spcPts val="0"/>
              </a:spcAft>
              <a:buClr>
                <a:srgbClr val="53575A"/>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7" name="Google Shape;67;p47"/>
          <p:cNvSpPr txBox="1"/>
          <p:nvPr>
            <p:ph idx="2" type="body"/>
          </p:nvPr>
        </p:nvSpPr>
        <p:spPr>
          <a:xfrm>
            <a:off x="6096000" y="1828800"/>
            <a:ext cx="6096000" cy="4019550"/>
          </a:xfrm>
          <a:prstGeom prst="rect">
            <a:avLst/>
          </a:prstGeom>
          <a:noFill/>
          <a:ln>
            <a:noFill/>
          </a:ln>
        </p:spPr>
        <p:txBody>
          <a:bodyPr anchorCtr="0" anchor="t" bIns="228600" lIns="685800" spcFirstLastPara="1" rIns="685800" wrap="square" tIns="45700">
            <a:normAutofit/>
          </a:bodyPr>
          <a:lstStyle>
            <a:lvl1pPr indent="-342900" lvl="0" marL="457200" algn="l">
              <a:lnSpc>
                <a:spcPct val="90000"/>
              </a:lnSpc>
              <a:spcBef>
                <a:spcPts val="1000"/>
              </a:spcBef>
              <a:spcAft>
                <a:spcPts val="0"/>
              </a:spcAft>
              <a:buClr>
                <a:srgbClr val="53575A"/>
              </a:buClr>
              <a:buSzPts val="1800"/>
              <a:buChar char="•"/>
              <a:defRPr/>
            </a:lvl1pPr>
            <a:lvl2pPr indent="-342900" lvl="1" marL="914400" algn="l">
              <a:lnSpc>
                <a:spcPct val="90000"/>
              </a:lnSpc>
              <a:spcBef>
                <a:spcPts val="500"/>
              </a:spcBef>
              <a:spcAft>
                <a:spcPts val="0"/>
              </a:spcAft>
              <a:buClr>
                <a:srgbClr val="53575A"/>
              </a:buClr>
              <a:buSzPts val="1800"/>
              <a:buChar char="•"/>
              <a:defRPr/>
            </a:lvl2pPr>
            <a:lvl3pPr indent="-342900" lvl="2" marL="1371600" algn="l">
              <a:lnSpc>
                <a:spcPct val="90000"/>
              </a:lnSpc>
              <a:spcBef>
                <a:spcPts val="500"/>
              </a:spcBef>
              <a:spcAft>
                <a:spcPts val="0"/>
              </a:spcAft>
              <a:buClr>
                <a:srgbClr val="53575A"/>
              </a:buClr>
              <a:buSzPts val="1800"/>
              <a:buChar char="•"/>
              <a:defRPr/>
            </a:lvl3pPr>
            <a:lvl4pPr indent="-342900" lvl="3" marL="1828800" algn="l">
              <a:lnSpc>
                <a:spcPct val="90000"/>
              </a:lnSpc>
              <a:spcBef>
                <a:spcPts val="500"/>
              </a:spcBef>
              <a:spcAft>
                <a:spcPts val="0"/>
              </a:spcAft>
              <a:buClr>
                <a:srgbClr val="53575A"/>
              </a:buClr>
              <a:buSzPts val="1800"/>
              <a:buChar char="•"/>
              <a:defRPr/>
            </a:lvl4pPr>
            <a:lvl5pPr indent="-342900" lvl="4" marL="2286000" algn="l">
              <a:lnSpc>
                <a:spcPct val="90000"/>
              </a:lnSpc>
              <a:spcBef>
                <a:spcPts val="500"/>
              </a:spcBef>
              <a:spcAft>
                <a:spcPts val="0"/>
              </a:spcAft>
              <a:buClr>
                <a:srgbClr val="53575A"/>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8" name="Google Shape;68;p47"/>
          <p:cNvSpPr txBox="1"/>
          <p:nvPr>
            <p:ph idx="12" type="sldNum"/>
          </p:nvPr>
        </p:nvSpPr>
        <p:spPr>
          <a:xfrm>
            <a:off x="11330940" y="6155346"/>
            <a:ext cx="365760" cy="365125"/>
          </a:xfrm>
          <a:prstGeom prst="rect">
            <a:avLst/>
          </a:prstGeom>
          <a:solidFill>
            <a:schemeClr val="lt1"/>
          </a:solid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9.xml"/><Relationship Id="rId11" Type="http://schemas.openxmlformats.org/officeDocument/2006/relationships/slideLayout" Target="../slideLayouts/slideLayout10.xml"/><Relationship Id="rId10" Type="http://schemas.openxmlformats.org/officeDocument/2006/relationships/slideLayout" Target="../slideLayouts/slideLayout9.xml"/><Relationship Id="rId21" Type="http://schemas.openxmlformats.org/officeDocument/2006/relationships/theme" Target="../theme/theme2.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6.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19" Type="http://schemas.openxmlformats.org/officeDocument/2006/relationships/slideLayout" Target="../slideLayouts/slideLayout18.xml"/><Relationship Id="rId6" Type="http://schemas.openxmlformats.org/officeDocument/2006/relationships/slideLayout" Target="../slideLayouts/slideLayout5.xml"/><Relationship Id="rId18" Type="http://schemas.openxmlformats.org/officeDocument/2006/relationships/slideLayout" Target="../slideLayouts/slideLayout17.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8.xml"/><Relationship Id="rId10" Type="http://schemas.openxmlformats.org/officeDocument/2006/relationships/slideLayout" Target="../slideLayouts/slideLayout27.xml"/><Relationship Id="rId12" Type="http://schemas.openxmlformats.org/officeDocument/2006/relationships/theme" Target="../theme/theme4.xml"/><Relationship Id="rId1" Type="http://schemas.openxmlformats.org/officeDocument/2006/relationships/image" Target="../media/image1.png"/><Relationship Id="rId2" Type="http://schemas.openxmlformats.org/officeDocument/2006/relationships/image" Target="../media/image6.png"/><Relationship Id="rId3" Type="http://schemas.openxmlformats.org/officeDocument/2006/relationships/slideLayout" Target="../slideLayouts/slideLayout20.xml"/><Relationship Id="rId4" Type="http://schemas.openxmlformats.org/officeDocument/2006/relationships/slideLayout" Target="../slideLayouts/slideLayout21.xml"/><Relationship Id="rId9" Type="http://schemas.openxmlformats.org/officeDocument/2006/relationships/slideLayout" Target="../slideLayouts/slideLayout26.xml"/><Relationship Id="rId5" Type="http://schemas.openxmlformats.org/officeDocument/2006/relationships/slideLayout" Target="../slideLayouts/slideLayout22.xml"/><Relationship Id="rId6" Type="http://schemas.openxmlformats.org/officeDocument/2006/relationships/slideLayout" Target="../slideLayouts/slideLayout23.xml"/><Relationship Id="rId7" Type="http://schemas.openxmlformats.org/officeDocument/2006/relationships/slideLayout" Target="../slideLayouts/slideLayout24.xml"/><Relationship Id="rId8"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7.xml"/><Relationship Id="rId10" Type="http://schemas.openxmlformats.org/officeDocument/2006/relationships/slideLayout" Target="../slideLayouts/slideLayout36.xml"/><Relationship Id="rId13" Type="http://schemas.openxmlformats.org/officeDocument/2006/relationships/slideLayout" Target="../slideLayouts/slideLayout39.xml"/><Relationship Id="rId12" Type="http://schemas.openxmlformats.org/officeDocument/2006/relationships/slideLayout" Target="../slideLayouts/slideLayout38.xml"/><Relationship Id="rId1" Type="http://schemas.openxmlformats.org/officeDocument/2006/relationships/image" Target="../media/image1.png"/><Relationship Id="rId2" Type="http://schemas.openxmlformats.org/officeDocument/2006/relationships/image" Target="../media/image6.png"/><Relationship Id="rId3" Type="http://schemas.openxmlformats.org/officeDocument/2006/relationships/slideLayout" Target="../slideLayouts/slideLayout29.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5" Type="http://schemas.openxmlformats.org/officeDocument/2006/relationships/slideLayout" Target="../slideLayouts/slideLayout41.xml"/><Relationship Id="rId14" Type="http://schemas.openxmlformats.org/officeDocument/2006/relationships/slideLayout" Target="../slideLayouts/slideLayout40.xml"/><Relationship Id="rId16" Type="http://schemas.openxmlformats.org/officeDocument/2006/relationships/theme" Target="../theme/theme5.xml"/><Relationship Id="rId5" Type="http://schemas.openxmlformats.org/officeDocument/2006/relationships/slideLayout" Target="../slideLayouts/slideLayout31.xml"/><Relationship Id="rId6" Type="http://schemas.openxmlformats.org/officeDocument/2006/relationships/slideLayout" Target="../slideLayouts/slideLayout32.xml"/><Relationship Id="rId7" Type="http://schemas.openxmlformats.org/officeDocument/2006/relationships/slideLayout" Target="../slideLayouts/slideLayout33.xml"/><Relationship Id="rId8"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51.xml"/><Relationship Id="rId10" Type="http://schemas.openxmlformats.org/officeDocument/2006/relationships/slideLayout" Target="../slideLayouts/slideLayout50.xml"/><Relationship Id="rId13" Type="http://schemas.openxmlformats.org/officeDocument/2006/relationships/slideLayout" Target="../slideLayouts/slideLayout53.xml"/><Relationship Id="rId12" Type="http://schemas.openxmlformats.org/officeDocument/2006/relationships/slideLayout" Target="../slideLayouts/slideLayout52.xml"/><Relationship Id="rId1" Type="http://schemas.openxmlformats.org/officeDocument/2006/relationships/image" Target="../media/image6.png"/><Relationship Id="rId2" Type="http://schemas.openxmlformats.org/officeDocument/2006/relationships/slideLayout" Target="../slideLayouts/slideLayout42.xml"/><Relationship Id="rId3" Type="http://schemas.openxmlformats.org/officeDocument/2006/relationships/slideLayout" Target="../slideLayouts/slideLayout43.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5" Type="http://schemas.openxmlformats.org/officeDocument/2006/relationships/slideLayout" Target="../slideLayouts/slideLayout55.xml"/><Relationship Id="rId14" Type="http://schemas.openxmlformats.org/officeDocument/2006/relationships/slideLayout" Target="../slideLayouts/slideLayout54.xml"/><Relationship Id="rId17" Type="http://schemas.openxmlformats.org/officeDocument/2006/relationships/slideLayout" Target="../slideLayouts/slideLayout57.xml"/><Relationship Id="rId16" Type="http://schemas.openxmlformats.org/officeDocument/2006/relationships/slideLayout" Target="../slideLayouts/slideLayout56.xml"/><Relationship Id="rId5" Type="http://schemas.openxmlformats.org/officeDocument/2006/relationships/slideLayout" Target="../slideLayouts/slideLayout45.xml"/><Relationship Id="rId19" Type="http://schemas.openxmlformats.org/officeDocument/2006/relationships/theme" Target="../theme/theme3.xml"/><Relationship Id="rId6" Type="http://schemas.openxmlformats.org/officeDocument/2006/relationships/slideLayout" Target="../slideLayouts/slideLayout46.xml"/><Relationship Id="rId18" Type="http://schemas.openxmlformats.org/officeDocument/2006/relationships/slideLayout" Target="../slideLayouts/slideLayout58.xml"/><Relationship Id="rId7" Type="http://schemas.openxmlformats.org/officeDocument/2006/relationships/slideLayout" Target="../slideLayouts/slideLayout47.xml"/><Relationship Id="rId8" Type="http://schemas.openxmlformats.org/officeDocument/2006/relationships/slideLayout" Target="../slideLayouts/slideLayout48.xml"/></Relationships>
</file>

<file path=ppt/slideMasters/_rels/slideMaster5.xml.rels><?xml version="1.0" encoding="UTF-8" standalone="yes"?><Relationships xmlns="http://schemas.openxmlformats.org/package/2006/relationships"><Relationship Id="rId1" Type="http://schemas.openxmlformats.org/officeDocument/2006/relationships/slideLayout" Target="../slideLayouts/slideLayout59.xml"/><Relationship Id="rId2" Type="http://schemas.openxmlformats.org/officeDocument/2006/relationships/slideLayout" Target="../slideLayouts/slideLayout60.xml"/><Relationship Id="rId3" Type="http://schemas.openxmlformats.org/officeDocument/2006/relationships/slideLayout" Target="../slideLayouts/slideLayout61.xml"/><Relationship Id="rId4" Type="http://schemas.openxmlformats.org/officeDocument/2006/relationships/slideLayout" Target="../slideLayouts/slideLayout62.xml"/><Relationship Id="rId5" Type="http://schemas.openxmlformats.org/officeDocument/2006/relationships/slideLayout" Target="../slideLayouts/slideLayout63.xml"/><Relationship Id="rId6" Type="http://schemas.openxmlformats.org/officeDocument/2006/relationships/slideLayout" Target="../slideLayouts/slideLayout64.xml"/><Relationship Id="rId7" Type="http://schemas.openxmlformats.org/officeDocument/2006/relationships/slideLayout" Target="../slideLayouts/slideLayout65.xml"/><Relationship Id="rId8" Type="http://schemas.openxmlformats.org/officeDocument/2006/relationships/theme" Target="../theme/theme6.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74.xml"/><Relationship Id="rId10" Type="http://schemas.openxmlformats.org/officeDocument/2006/relationships/slideLayout" Target="../slideLayouts/slideLayout73.xml"/><Relationship Id="rId12" Type="http://schemas.openxmlformats.org/officeDocument/2006/relationships/theme" Target="../theme/theme1.xml"/><Relationship Id="rId1" Type="http://schemas.openxmlformats.org/officeDocument/2006/relationships/image" Target="../media/image19.png"/><Relationship Id="rId2" Type="http://schemas.openxmlformats.org/officeDocument/2006/relationships/image" Target="../media/image6.png"/><Relationship Id="rId3" Type="http://schemas.openxmlformats.org/officeDocument/2006/relationships/slideLayout" Target="../slideLayouts/slideLayout66.xml"/><Relationship Id="rId4" Type="http://schemas.openxmlformats.org/officeDocument/2006/relationships/slideLayout" Target="../slideLayouts/slideLayout67.xml"/><Relationship Id="rId9" Type="http://schemas.openxmlformats.org/officeDocument/2006/relationships/slideLayout" Target="../slideLayouts/slideLayout72.xml"/><Relationship Id="rId5" Type="http://schemas.openxmlformats.org/officeDocument/2006/relationships/slideLayout" Target="../slideLayouts/slideLayout68.xml"/><Relationship Id="rId6" Type="http://schemas.openxmlformats.org/officeDocument/2006/relationships/slideLayout" Target="../slideLayouts/slideLayout69.xml"/><Relationship Id="rId7" Type="http://schemas.openxmlformats.org/officeDocument/2006/relationships/slideLayout" Target="../slideLayouts/slideLayout70.xml"/><Relationship Id="rId8" Type="http://schemas.openxmlformats.org/officeDocument/2006/relationships/slideLayout" Target="../slideLayouts/slideLayout7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3"/>
          <p:cNvSpPr txBox="1"/>
          <p:nvPr>
            <p:ph type="title"/>
          </p:nvPr>
        </p:nvSpPr>
        <p:spPr>
          <a:xfrm>
            <a:off x="0" y="1"/>
            <a:ext cx="12192000" cy="1828800"/>
          </a:xfrm>
          <a:prstGeom prst="rect">
            <a:avLst/>
          </a:prstGeom>
          <a:noFill/>
          <a:ln>
            <a:noFill/>
          </a:ln>
        </p:spPr>
        <p:txBody>
          <a:bodyPr anchorCtr="0" anchor="t" bIns="45700" lIns="457200" spcFirstLastPara="1" rIns="457200" wrap="square" tIns="457200">
            <a:normAutofit/>
          </a:bodyPr>
          <a:lstStyle>
            <a:lvl1pPr lvl="0" marR="0" rtl="0" algn="l">
              <a:lnSpc>
                <a:spcPct val="90000"/>
              </a:lnSpc>
              <a:spcBef>
                <a:spcPts val="0"/>
              </a:spcBef>
              <a:spcAft>
                <a:spcPts val="0"/>
              </a:spcAft>
              <a:buClr>
                <a:srgbClr val="002F6D"/>
              </a:buClr>
              <a:buSzPts val="4400"/>
              <a:buFont typeface="Arial"/>
              <a:buNone/>
              <a:defRPr b="0" i="0" sz="4400" u="none" cap="none" strike="noStrike">
                <a:solidFill>
                  <a:srgbClr val="002F6D"/>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23"/>
          <p:cNvSpPr txBox="1"/>
          <p:nvPr>
            <p:ph idx="1" type="body"/>
          </p:nvPr>
        </p:nvSpPr>
        <p:spPr>
          <a:xfrm>
            <a:off x="0" y="1825624"/>
            <a:ext cx="12192000" cy="4175725"/>
          </a:xfrm>
          <a:prstGeom prst="rect">
            <a:avLst/>
          </a:prstGeom>
          <a:noFill/>
          <a:ln>
            <a:noFill/>
          </a:ln>
        </p:spPr>
        <p:txBody>
          <a:bodyPr anchorCtr="0" anchor="t" bIns="228600" lIns="685800" spcFirstLastPara="1" rIns="685800" wrap="square" tIns="45700">
            <a:normAutofit/>
          </a:bodyPr>
          <a:lstStyle>
            <a:lvl1pPr indent="-406400" lvl="0" marL="457200" marR="0" rtl="0" algn="l">
              <a:lnSpc>
                <a:spcPct val="90000"/>
              </a:lnSpc>
              <a:spcBef>
                <a:spcPts val="1000"/>
              </a:spcBef>
              <a:spcAft>
                <a:spcPts val="0"/>
              </a:spcAft>
              <a:buClr>
                <a:srgbClr val="53575A"/>
              </a:buClr>
              <a:buSzPts val="2800"/>
              <a:buFont typeface="Arial"/>
              <a:buChar char="•"/>
              <a:defRPr b="0" i="0" sz="2800" u="none" cap="none" strike="noStrike">
                <a:solidFill>
                  <a:srgbClr val="53575A"/>
                </a:solidFill>
                <a:latin typeface="Arial"/>
                <a:ea typeface="Arial"/>
                <a:cs typeface="Arial"/>
                <a:sym typeface="Arial"/>
              </a:defRPr>
            </a:lvl1pPr>
            <a:lvl2pPr indent="-381000" lvl="1" marL="914400" marR="0" rtl="0" algn="l">
              <a:lnSpc>
                <a:spcPct val="90000"/>
              </a:lnSpc>
              <a:spcBef>
                <a:spcPts val="500"/>
              </a:spcBef>
              <a:spcAft>
                <a:spcPts val="0"/>
              </a:spcAft>
              <a:buClr>
                <a:srgbClr val="53575A"/>
              </a:buClr>
              <a:buSzPts val="2400"/>
              <a:buFont typeface="Arial"/>
              <a:buChar char="•"/>
              <a:defRPr b="0" i="0" sz="2400" u="none" cap="none" strike="noStrike">
                <a:solidFill>
                  <a:srgbClr val="53575A"/>
                </a:solidFill>
                <a:latin typeface="Arial"/>
                <a:ea typeface="Arial"/>
                <a:cs typeface="Arial"/>
                <a:sym typeface="Arial"/>
              </a:defRPr>
            </a:lvl2pPr>
            <a:lvl3pPr indent="-355600" lvl="2" marL="1371600" marR="0" rtl="0" algn="l">
              <a:lnSpc>
                <a:spcPct val="90000"/>
              </a:lnSpc>
              <a:spcBef>
                <a:spcPts val="500"/>
              </a:spcBef>
              <a:spcAft>
                <a:spcPts val="0"/>
              </a:spcAft>
              <a:buClr>
                <a:srgbClr val="53575A"/>
              </a:buClr>
              <a:buSzPts val="2000"/>
              <a:buFont typeface="Arial"/>
              <a:buChar char="•"/>
              <a:defRPr b="0" i="0" sz="2000" u="none" cap="none" strike="noStrike">
                <a:solidFill>
                  <a:srgbClr val="53575A"/>
                </a:solidFill>
                <a:latin typeface="Arial"/>
                <a:ea typeface="Arial"/>
                <a:cs typeface="Arial"/>
                <a:sym typeface="Arial"/>
              </a:defRPr>
            </a:lvl3pPr>
            <a:lvl4pPr indent="-342900" lvl="3" marL="1828800" marR="0" rtl="0" algn="l">
              <a:lnSpc>
                <a:spcPct val="90000"/>
              </a:lnSpc>
              <a:spcBef>
                <a:spcPts val="500"/>
              </a:spcBef>
              <a:spcAft>
                <a:spcPts val="0"/>
              </a:spcAft>
              <a:buClr>
                <a:srgbClr val="53575A"/>
              </a:buClr>
              <a:buSzPts val="1800"/>
              <a:buFont typeface="Arial"/>
              <a:buChar char="•"/>
              <a:defRPr b="0" i="0" sz="1800" u="none" cap="none" strike="noStrike">
                <a:solidFill>
                  <a:srgbClr val="53575A"/>
                </a:solidFill>
                <a:latin typeface="Arial"/>
                <a:ea typeface="Arial"/>
                <a:cs typeface="Arial"/>
                <a:sym typeface="Arial"/>
              </a:defRPr>
            </a:lvl4pPr>
            <a:lvl5pPr indent="-342900" lvl="4" marL="2286000" marR="0" rtl="0" algn="l">
              <a:lnSpc>
                <a:spcPct val="90000"/>
              </a:lnSpc>
              <a:spcBef>
                <a:spcPts val="500"/>
              </a:spcBef>
              <a:spcAft>
                <a:spcPts val="0"/>
              </a:spcAft>
              <a:buClr>
                <a:srgbClr val="53575A"/>
              </a:buClr>
              <a:buSzPts val="1800"/>
              <a:buFont typeface="Arial"/>
              <a:buChar char="•"/>
              <a:defRPr b="0" i="0" sz="1800" u="none" cap="none" strike="noStrike">
                <a:solidFill>
                  <a:srgbClr val="53575A"/>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pic>
        <p:nvPicPr>
          <p:cNvPr descr="California Community Colleges logo" id="12" name="Google Shape;12;p23"/>
          <p:cNvPicPr preferRelativeResize="0"/>
          <p:nvPr/>
        </p:nvPicPr>
        <p:blipFill rotWithShape="1">
          <a:blip r:embed="rId1">
            <a:alphaModFix/>
          </a:blip>
          <a:srcRect b="0" l="0" r="0" t="0"/>
          <a:stretch/>
        </p:blipFill>
        <p:spPr>
          <a:xfrm>
            <a:off x="320140" y="6001350"/>
            <a:ext cx="1579813" cy="596918"/>
          </a:xfrm>
          <a:prstGeom prst="rect">
            <a:avLst/>
          </a:prstGeom>
          <a:noFill/>
          <a:ln>
            <a:noFill/>
          </a:ln>
        </p:spPr>
      </p:pic>
      <p:sp>
        <p:nvSpPr>
          <p:cNvPr id="13" name="Google Shape;13;p23"/>
          <p:cNvSpPr txBox="1"/>
          <p:nvPr>
            <p:ph idx="12" type="sldNum"/>
          </p:nvPr>
        </p:nvSpPr>
        <p:spPr>
          <a:xfrm>
            <a:off x="11330940" y="6155346"/>
            <a:ext cx="365760" cy="365125"/>
          </a:xfrm>
          <a:prstGeom prst="rect">
            <a:avLst/>
          </a:prstGeom>
          <a:solidFill>
            <a:schemeClr val="lt1"/>
          </a:solidFill>
          <a:ln>
            <a:noFill/>
          </a:ln>
        </p:spPr>
        <p:txBody>
          <a:bodyPr anchorCtr="0" anchor="ctr" bIns="45700" lIns="91425" spcFirstLastPara="1" rIns="91425" wrap="square" tIns="45700">
            <a:noAutofit/>
          </a:bodyPr>
          <a:lstStyle>
            <a:lvl1pPr indent="0" lvl="0" marL="0" marR="0" rtl="0" algn="ctr">
              <a:spcBef>
                <a:spcPts val="0"/>
              </a:spcBef>
              <a:buNone/>
              <a:defRPr b="0" i="0" sz="1200" u="none" cap="none" strike="noStrike">
                <a:solidFill>
                  <a:srgbClr val="53575A"/>
                </a:solidFill>
                <a:latin typeface="Arial"/>
                <a:ea typeface="Arial"/>
                <a:cs typeface="Arial"/>
                <a:sym typeface="Arial"/>
              </a:defRPr>
            </a:lvl1pPr>
            <a:lvl2pPr indent="0" lvl="1" marL="0" marR="0" rtl="0" algn="ctr">
              <a:spcBef>
                <a:spcPts val="0"/>
              </a:spcBef>
              <a:buNone/>
              <a:defRPr b="0" i="0" sz="1200" u="none" cap="none" strike="noStrike">
                <a:solidFill>
                  <a:srgbClr val="53575A"/>
                </a:solidFill>
                <a:latin typeface="Arial"/>
                <a:ea typeface="Arial"/>
                <a:cs typeface="Arial"/>
                <a:sym typeface="Arial"/>
              </a:defRPr>
            </a:lvl2pPr>
            <a:lvl3pPr indent="0" lvl="2" marL="0" marR="0" rtl="0" algn="ctr">
              <a:spcBef>
                <a:spcPts val="0"/>
              </a:spcBef>
              <a:buNone/>
              <a:defRPr b="0" i="0" sz="1200" u="none" cap="none" strike="noStrike">
                <a:solidFill>
                  <a:srgbClr val="53575A"/>
                </a:solidFill>
                <a:latin typeface="Arial"/>
                <a:ea typeface="Arial"/>
                <a:cs typeface="Arial"/>
                <a:sym typeface="Arial"/>
              </a:defRPr>
            </a:lvl3pPr>
            <a:lvl4pPr indent="0" lvl="3" marL="0" marR="0" rtl="0" algn="ctr">
              <a:spcBef>
                <a:spcPts val="0"/>
              </a:spcBef>
              <a:buNone/>
              <a:defRPr b="0" i="0" sz="1200" u="none" cap="none" strike="noStrike">
                <a:solidFill>
                  <a:srgbClr val="53575A"/>
                </a:solidFill>
                <a:latin typeface="Arial"/>
                <a:ea typeface="Arial"/>
                <a:cs typeface="Arial"/>
                <a:sym typeface="Arial"/>
              </a:defRPr>
            </a:lvl4pPr>
            <a:lvl5pPr indent="0" lvl="4" marL="0" marR="0" rtl="0" algn="ctr">
              <a:spcBef>
                <a:spcPts val="0"/>
              </a:spcBef>
              <a:buNone/>
              <a:defRPr b="0" i="0" sz="1200" u="none" cap="none" strike="noStrike">
                <a:solidFill>
                  <a:srgbClr val="53575A"/>
                </a:solidFill>
                <a:latin typeface="Arial"/>
                <a:ea typeface="Arial"/>
                <a:cs typeface="Arial"/>
                <a:sym typeface="Arial"/>
              </a:defRPr>
            </a:lvl5pPr>
            <a:lvl6pPr indent="0" lvl="5" marL="0" marR="0" rtl="0" algn="ctr">
              <a:spcBef>
                <a:spcPts val="0"/>
              </a:spcBef>
              <a:buNone/>
              <a:defRPr b="0" i="0" sz="1200" u="none" cap="none" strike="noStrike">
                <a:solidFill>
                  <a:srgbClr val="53575A"/>
                </a:solidFill>
                <a:latin typeface="Arial"/>
                <a:ea typeface="Arial"/>
                <a:cs typeface="Arial"/>
                <a:sym typeface="Arial"/>
              </a:defRPr>
            </a:lvl6pPr>
            <a:lvl7pPr indent="0" lvl="6" marL="0" marR="0" rtl="0" algn="ctr">
              <a:spcBef>
                <a:spcPts val="0"/>
              </a:spcBef>
              <a:buNone/>
              <a:defRPr b="0" i="0" sz="1200" u="none" cap="none" strike="noStrike">
                <a:solidFill>
                  <a:srgbClr val="53575A"/>
                </a:solidFill>
                <a:latin typeface="Arial"/>
                <a:ea typeface="Arial"/>
                <a:cs typeface="Arial"/>
                <a:sym typeface="Arial"/>
              </a:defRPr>
            </a:lvl7pPr>
            <a:lvl8pPr indent="0" lvl="7" marL="0" marR="0" rtl="0" algn="ctr">
              <a:spcBef>
                <a:spcPts val="0"/>
              </a:spcBef>
              <a:buNone/>
              <a:defRPr b="0" i="0" sz="1200" u="none" cap="none" strike="noStrike">
                <a:solidFill>
                  <a:srgbClr val="53575A"/>
                </a:solidFill>
                <a:latin typeface="Arial"/>
                <a:ea typeface="Arial"/>
                <a:cs typeface="Arial"/>
                <a:sym typeface="Arial"/>
              </a:defRPr>
            </a:lvl8pPr>
            <a:lvl9pPr indent="0" lvl="8" marL="0" marR="0" rtl="0" algn="ctr">
              <a:spcBef>
                <a:spcPts val="0"/>
              </a:spcBef>
              <a:buNone/>
              <a:defRPr b="0" i="0" sz="1200" u="none" cap="none" strike="noStrike">
                <a:solidFill>
                  <a:srgbClr val="53575A"/>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2160">
          <p15:clr>
            <a:srgbClr val="F26B43"/>
          </p15:clr>
        </p15:guide>
        <p15:guide id="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0" name="Shape 130"/>
        <p:cNvGrpSpPr/>
        <p:nvPr/>
      </p:nvGrpSpPr>
      <p:grpSpPr>
        <a:xfrm>
          <a:off x="0" y="0"/>
          <a:ext cx="0" cy="0"/>
          <a:chOff x="0" y="0"/>
          <a:chExt cx="0" cy="0"/>
        </a:xfrm>
      </p:grpSpPr>
      <p:pic>
        <p:nvPicPr>
          <p:cNvPr id="131" name="Google Shape;131;p26"/>
          <p:cNvPicPr preferRelativeResize="0"/>
          <p:nvPr/>
        </p:nvPicPr>
        <p:blipFill rotWithShape="1">
          <a:blip r:embed="rId1">
            <a:alphaModFix/>
          </a:blip>
          <a:srcRect b="7359" l="0" r="12879" t="0"/>
          <a:stretch/>
        </p:blipFill>
        <p:spPr>
          <a:xfrm>
            <a:off x="7810500" y="1041748"/>
            <a:ext cx="4381500" cy="4659045"/>
          </a:xfrm>
          <a:prstGeom prst="rect">
            <a:avLst/>
          </a:prstGeom>
          <a:noFill/>
          <a:ln>
            <a:noFill/>
          </a:ln>
        </p:spPr>
      </p:pic>
      <p:sp>
        <p:nvSpPr>
          <p:cNvPr id="132" name="Google Shape;132;p2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rgbClr val="002F6D"/>
              </a:buClr>
              <a:buSzPts val="4400"/>
              <a:buFont typeface="Arial"/>
              <a:buNone/>
              <a:defRPr b="0" i="0" sz="4400" u="none" cap="none" strike="noStrike">
                <a:solidFill>
                  <a:srgbClr val="002F6D"/>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33" name="Google Shape;133;p26"/>
          <p:cNvSpPr txBox="1"/>
          <p:nvPr>
            <p:ph idx="1" type="body"/>
          </p:nvPr>
        </p:nvSpPr>
        <p:spPr>
          <a:xfrm>
            <a:off x="838200" y="1825625"/>
            <a:ext cx="10515600" cy="3704616"/>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rgbClr val="53575A"/>
              </a:buClr>
              <a:buSzPts val="2800"/>
              <a:buFont typeface="Arial"/>
              <a:buChar char="•"/>
              <a:defRPr b="0" i="0" sz="2800" u="none" cap="none" strike="noStrike">
                <a:solidFill>
                  <a:srgbClr val="53575A"/>
                </a:solidFill>
                <a:latin typeface="Arial"/>
                <a:ea typeface="Arial"/>
                <a:cs typeface="Arial"/>
                <a:sym typeface="Arial"/>
              </a:defRPr>
            </a:lvl1pPr>
            <a:lvl2pPr indent="-381000" lvl="1" marL="914400" marR="0" rtl="0" algn="l">
              <a:lnSpc>
                <a:spcPct val="90000"/>
              </a:lnSpc>
              <a:spcBef>
                <a:spcPts val="500"/>
              </a:spcBef>
              <a:spcAft>
                <a:spcPts val="0"/>
              </a:spcAft>
              <a:buClr>
                <a:srgbClr val="53575A"/>
              </a:buClr>
              <a:buSzPts val="2400"/>
              <a:buFont typeface="Arial"/>
              <a:buChar char="•"/>
              <a:defRPr b="0" i="0" sz="2400" u="none" cap="none" strike="noStrike">
                <a:solidFill>
                  <a:srgbClr val="53575A"/>
                </a:solidFill>
                <a:latin typeface="Arial"/>
                <a:ea typeface="Arial"/>
                <a:cs typeface="Arial"/>
                <a:sym typeface="Arial"/>
              </a:defRPr>
            </a:lvl2pPr>
            <a:lvl3pPr indent="-355600" lvl="2" marL="1371600" marR="0" rtl="0" algn="l">
              <a:lnSpc>
                <a:spcPct val="90000"/>
              </a:lnSpc>
              <a:spcBef>
                <a:spcPts val="500"/>
              </a:spcBef>
              <a:spcAft>
                <a:spcPts val="0"/>
              </a:spcAft>
              <a:buClr>
                <a:srgbClr val="53575A"/>
              </a:buClr>
              <a:buSzPts val="2000"/>
              <a:buFont typeface="Arial"/>
              <a:buChar char="•"/>
              <a:defRPr b="0" i="0" sz="2000" u="none" cap="none" strike="noStrike">
                <a:solidFill>
                  <a:srgbClr val="53575A"/>
                </a:solidFill>
                <a:latin typeface="Arial"/>
                <a:ea typeface="Arial"/>
                <a:cs typeface="Arial"/>
                <a:sym typeface="Arial"/>
              </a:defRPr>
            </a:lvl3pPr>
            <a:lvl4pPr indent="-342900" lvl="3" marL="1828800" marR="0" rtl="0" algn="l">
              <a:lnSpc>
                <a:spcPct val="90000"/>
              </a:lnSpc>
              <a:spcBef>
                <a:spcPts val="500"/>
              </a:spcBef>
              <a:spcAft>
                <a:spcPts val="0"/>
              </a:spcAft>
              <a:buClr>
                <a:srgbClr val="53575A"/>
              </a:buClr>
              <a:buSzPts val="1800"/>
              <a:buFont typeface="Arial"/>
              <a:buChar char="•"/>
              <a:defRPr b="0" i="0" sz="1800" u="none" cap="none" strike="noStrike">
                <a:solidFill>
                  <a:srgbClr val="53575A"/>
                </a:solidFill>
                <a:latin typeface="Arial"/>
                <a:ea typeface="Arial"/>
                <a:cs typeface="Arial"/>
                <a:sym typeface="Arial"/>
              </a:defRPr>
            </a:lvl4pPr>
            <a:lvl5pPr indent="-342900" lvl="4" marL="2286000" marR="0" rtl="0" algn="l">
              <a:lnSpc>
                <a:spcPct val="90000"/>
              </a:lnSpc>
              <a:spcBef>
                <a:spcPts val="500"/>
              </a:spcBef>
              <a:spcAft>
                <a:spcPts val="0"/>
              </a:spcAft>
              <a:buClr>
                <a:srgbClr val="53575A"/>
              </a:buClr>
              <a:buSzPts val="1800"/>
              <a:buFont typeface="Arial"/>
              <a:buChar char="•"/>
              <a:defRPr b="0" i="0" sz="1800" u="none" cap="none" strike="noStrike">
                <a:solidFill>
                  <a:srgbClr val="53575A"/>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pic>
        <p:nvPicPr>
          <p:cNvPr descr="California Community Colleges logo" id="134" name="Google Shape;134;p26"/>
          <p:cNvPicPr preferRelativeResize="0"/>
          <p:nvPr/>
        </p:nvPicPr>
        <p:blipFill rotWithShape="1">
          <a:blip r:embed="rId2">
            <a:alphaModFix/>
          </a:blip>
          <a:srcRect b="0" l="0" r="0" t="0"/>
          <a:stretch/>
        </p:blipFill>
        <p:spPr>
          <a:xfrm>
            <a:off x="320140" y="6001350"/>
            <a:ext cx="1579813" cy="596918"/>
          </a:xfrm>
          <a:prstGeom prst="rect">
            <a:avLst/>
          </a:prstGeom>
          <a:noFill/>
          <a:ln>
            <a:noFill/>
          </a:ln>
        </p:spPr>
      </p:pic>
      <p:cxnSp>
        <p:nvCxnSpPr>
          <p:cNvPr id="135" name="Google Shape;135;p26"/>
          <p:cNvCxnSpPr/>
          <p:nvPr/>
        </p:nvCxnSpPr>
        <p:spPr>
          <a:xfrm>
            <a:off x="0" y="5699720"/>
            <a:ext cx="12192000" cy="0"/>
          </a:xfrm>
          <a:prstGeom prst="straightConnector1">
            <a:avLst/>
          </a:prstGeom>
          <a:noFill/>
          <a:ln cap="flat" cmpd="sng" w="12700">
            <a:solidFill>
              <a:srgbClr val="E3E5E5"/>
            </a:solidFill>
            <a:prstDash val="solid"/>
            <a:miter lim="800000"/>
            <a:headEnd len="sm" w="sm" type="none"/>
            <a:tailEnd len="sm" w="sm" type="none"/>
          </a:ln>
        </p:spPr>
      </p:cxnSp>
      <p:sp>
        <p:nvSpPr>
          <p:cNvPr id="136" name="Google Shape;136;p26"/>
          <p:cNvSpPr txBox="1"/>
          <p:nvPr>
            <p:ph idx="12" type="sldNum"/>
          </p:nvPr>
        </p:nvSpPr>
        <p:spPr>
          <a:xfrm>
            <a:off x="8610600" y="6117246"/>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53575A"/>
                </a:solidFill>
                <a:latin typeface="Arial"/>
                <a:ea typeface="Arial"/>
                <a:cs typeface="Arial"/>
                <a:sym typeface="Arial"/>
              </a:defRPr>
            </a:lvl1pPr>
            <a:lvl2pPr indent="0" lvl="1" marL="0" marR="0" rtl="0" algn="r">
              <a:spcBef>
                <a:spcPts val="0"/>
              </a:spcBef>
              <a:buNone/>
              <a:defRPr b="0" i="0" sz="1200" u="none" cap="none" strike="noStrike">
                <a:solidFill>
                  <a:srgbClr val="53575A"/>
                </a:solidFill>
                <a:latin typeface="Arial"/>
                <a:ea typeface="Arial"/>
                <a:cs typeface="Arial"/>
                <a:sym typeface="Arial"/>
              </a:defRPr>
            </a:lvl2pPr>
            <a:lvl3pPr indent="0" lvl="2" marL="0" marR="0" rtl="0" algn="r">
              <a:spcBef>
                <a:spcPts val="0"/>
              </a:spcBef>
              <a:buNone/>
              <a:defRPr b="0" i="0" sz="1200" u="none" cap="none" strike="noStrike">
                <a:solidFill>
                  <a:srgbClr val="53575A"/>
                </a:solidFill>
                <a:latin typeface="Arial"/>
                <a:ea typeface="Arial"/>
                <a:cs typeface="Arial"/>
                <a:sym typeface="Arial"/>
              </a:defRPr>
            </a:lvl3pPr>
            <a:lvl4pPr indent="0" lvl="3" marL="0" marR="0" rtl="0" algn="r">
              <a:spcBef>
                <a:spcPts val="0"/>
              </a:spcBef>
              <a:buNone/>
              <a:defRPr b="0" i="0" sz="1200" u="none" cap="none" strike="noStrike">
                <a:solidFill>
                  <a:srgbClr val="53575A"/>
                </a:solidFill>
                <a:latin typeface="Arial"/>
                <a:ea typeface="Arial"/>
                <a:cs typeface="Arial"/>
                <a:sym typeface="Arial"/>
              </a:defRPr>
            </a:lvl4pPr>
            <a:lvl5pPr indent="0" lvl="4" marL="0" marR="0" rtl="0" algn="r">
              <a:spcBef>
                <a:spcPts val="0"/>
              </a:spcBef>
              <a:buNone/>
              <a:defRPr b="0" i="0" sz="1200" u="none" cap="none" strike="noStrike">
                <a:solidFill>
                  <a:srgbClr val="53575A"/>
                </a:solidFill>
                <a:latin typeface="Arial"/>
                <a:ea typeface="Arial"/>
                <a:cs typeface="Arial"/>
                <a:sym typeface="Arial"/>
              </a:defRPr>
            </a:lvl5pPr>
            <a:lvl6pPr indent="0" lvl="5" marL="0" marR="0" rtl="0" algn="r">
              <a:spcBef>
                <a:spcPts val="0"/>
              </a:spcBef>
              <a:buNone/>
              <a:defRPr b="0" i="0" sz="1200" u="none" cap="none" strike="noStrike">
                <a:solidFill>
                  <a:srgbClr val="53575A"/>
                </a:solidFill>
                <a:latin typeface="Arial"/>
                <a:ea typeface="Arial"/>
                <a:cs typeface="Arial"/>
                <a:sym typeface="Arial"/>
              </a:defRPr>
            </a:lvl6pPr>
            <a:lvl7pPr indent="0" lvl="6" marL="0" marR="0" rtl="0" algn="r">
              <a:spcBef>
                <a:spcPts val="0"/>
              </a:spcBef>
              <a:buNone/>
              <a:defRPr b="0" i="0" sz="1200" u="none" cap="none" strike="noStrike">
                <a:solidFill>
                  <a:srgbClr val="53575A"/>
                </a:solidFill>
                <a:latin typeface="Arial"/>
                <a:ea typeface="Arial"/>
                <a:cs typeface="Arial"/>
                <a:sym typeface="Arial"/>
              </a:defRPr>
            </a:lvl7pPr>
            <a:lvl8pPr indent="0" lvl="7" marL="0" marR="0" rtl="0" algn="r">
              <a:spcBef>
                <a:spcPts val="0"/>
              </a:spcBef>
              <a:buNone/>
              <a:defRPr b="0" i="0" sz="1200" u="none" cap="none" strike="noStrike">
                <a:solidFill>
                  <a:srgbClr val="53575A"/>
                </a:solidFill>
                <a:latin typeface="Arial"/>
                <a:ea typeface="Arial"/>
                <a:cs typeface="Arial"/>
                <a:sym typeface="Arial"/>
              </a:defRPr>
            </a:lvl8pPr>
            <a:lvl9pPr indent="0" lvl="8" marL="0" marR="0" rtl="0" algn="r">
              <a:spcBef>
                <a:spcPts val="0"/>
              </a:spcBef>
              <a:buNone/>
              <a:defRPr b="0" i="0" sz="1200" u="none" cap="none" strike="noStrike">
                <a:solidFill>
                  <a:srgbClr val="53575A"/>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1" name="Shape 181"/>
        <p:cNvGrpSpPr/>
        <p:nvPr/>
      </p:nvGrpSpPr>
      <p:grpSpPr>
        <a:xfrm>
          <a:off x="0" y="0"/>
          <a:ext cx="0" cy="0"/>
          <a:chOff x="0" y="0"/>
          <a:chExt cx="0" cy="0"/>
        </a:xfrm>
      </p:grpSpPr>
      <p:pic>
        <p:nvPicPr>
          <p:cNvPr id="182" name="Google Shape;182;p28"/>
          <p:cNvPicPr preferRelativeResize="0"/>
          <p:nvPr/>
        </p:nvPicPr>
        <p:blipFill rotWithShape="1">
          <a:blip r:embed="rId1">
            <a:alphaModFix/>
          </a:blip>
          <a:srcRect b="7359" l="0" r="12879" t="0"/>
          <a:stretch/>
        </p:blipFill>
        <p:spPr>
          <a:xfrm>
            <a:off x="7810500" y="1041748"/>
            <a:ext cx="4381500" cy="4659045"/>
          </a:xfrm>
          <a:prstGeom prst="rect">
            <a:avLst/>
          </a:prstGeom>
          <a:noFill/>
          <a:ln>
            <a:noFill/>
          </a:ln>
        </p:spPr>
      </p:pic>
      <p:sp>
        <p:nvSpPr>
          <p:cNvPr id="183" name="Google Shape;183;p2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rgbClr val="002F6D"/>
              </a:buClr>
              <a:buSzPts val="4400"/>
              <a:buFont typeface="Arial"/>
              <a:buNone/>
              <a:defRPr b="0" i="0" sz="4400" u="none" cap="none" strike="noStrike">
                <a:solidFill>
                  <a:srgbClr val="002F6D"/>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84" name="Google Shape;184;p28"/>
          <p:cNvSpPr txBox="1"/>
          <p:nvPr>
            <p:ph idx="1" type="body"/>
          </p:nvPr>
        </p:nvSpPr>
        <p:spPr>
          <a:xfrm>
            <a:off x="838200" y="1825625"/>
            <a:ext cx="10515600" cy="3704616"/>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rgbClr val="53575A"/>
              </a:buClr>
              <a:buSzPts val="2800"/>
              <a:buFont typeface="Arial"/>
              <a:buChar char="•"/>
              <a:defRPr b="0" i="0" sz="2800" u="none" cap="none" strike="noStrike">
                <a:solidFill>
                  <a:srgbClr val="53575A"/>
                </a:solidFill>
                <a:latin typeface="Arial"/>
                <a:ea typeface="Arial"/>
                <a:cs typeface="Arial"/>
                <a:sym typeface="Arial"/>
              </a:defRPr>
            </a:lvl1pPr>
            <a:lvl2pPr indent="-381000" lvl="1" marL="914400" marR="0" rtl="0" algn="l">
              <a:lnSpc>
                <a:spcPct val="90000"/>
              </a:lnSpc>
              <a:spcBef>
                <a:spcPts val="500"/>
              </a:spcBef>
              <a:spcAft>
                <a:spcPts val="0"/>
              </a:spcAft>
              <a:buClr>
                <a:srgbClr val="53575A"/>
              </a:buClr>
              <a:buSzPts val="2400"/>
              <a:buFont typeface="Arial"/>
              <a:buChar char="•"/>
              <a:defRPr b="0" i="0" sz="2400" u="none" cap="none" strike="noStrike">
                <a:solidFill>
                  <a:srgbClr val="53575A"/>
                </a:solidFill>
                <a:latin typeface="Arial"/>
                <a:ea typeface="Arial"/>
                <a:cs typeface="Arial"/>
                <a:sym typeface="Arial"/>
              </a:defRPr>
            </a:lvl2pPr>
            <a:lvl3pPr indent="-355600" lvl="2" marL="1371600" marR="0" rtl="0" algn="l">
              <a:lnSpc>
                <a:spcPct val="90000"/>
              </a:lnSpc>
              <a:spcBef>
                <a:spcPts val="500"/>
              </a:spcBef>
              <a:spcAft>
                <a:spcPts val="0"/>
              </a:spcAft>
              <a:buClr>
                <a:srgbClr val="53575A"/>
              </a:buClr>
              <a:buSzPts val="2000"/>
              <a:buFont typeface="Arial"/>
              <a:buChar char="•"/>
              <a:defRPr b="0" i="0" sz="2000" u="none" cap="none" strike="noStrike">
                <a:solidFill>
                  <a:srgbClr val="53575A"/>
                </a:solidFill>
                <a:latin typeface="Arial"/>
                <a:ea typeface="Arial"/>
                <a:cs typeface="Arial"/>
                <a:sym typeface="Arial"/>
              </a:defRPr>
            </a:lvl3pPr>
            <a:lvl4pPr indent="-342900" lvl="3" marL="1828800" marR="0" rtl="0" algn="l">
              <a:lnSpc>
                <a:spcPct val="90000"/>
              </a:lnSpc>
              <a:spcBef>
                <a:spcPts val="500"/>
              </a:spcBef>
              <a:spcAft>
                <a:spcPts val="0"/>
              </a:spcAft>
              <a:buClr>
                <a:srgbClr val="53575A"/>
              </a:buClr>
              <a:buSzPts val="1800"/>
              <a:buFont typeface="Arial"/>
              <a:buChar char="•"/>
              <a:defRPr b="0" i="0" sz="1800" u="none" cap="none" strike="noStrike">
                <a:solidFill>
                  <a:srgbClr val="53575A"/>
                </a:solidFill>
                <a:latin typeface="Arial"/>
                <a:ea typeface="Arial"/>
                <a:cs typeface="Arial"/>
                <a:sym typeface="Arial"/>
              </a:defRPr>
            </a:lvl4pPr>
            <a:lvl5pPr indent="-342900" lvl="4" marL="2286000" marR="0" rtl="0" algn="l">
              <a:lnSpc>
                <a:spcPct val="90000"/>
              </a:lnSpc>
              <a:spcBef>
                <a:spcPts val="500"/>
              </a:spcBef>
              <a:spcAft>
                <a:spcPts val="0"/>
              </a:spcAft>
              <a:buClr>
                <a:srgbClr val="53575A"/>
              </a:buClr>
              <a:buSzPts val="1800"/>
              <a:buFont typeface="Arial"/>
              <a:buChar char="•"/>
              <a:defRPr b="0" i="0" sz="1800" u="none" cap="none" strike="noStrike">
                <a:solidFill>
                  <a:srgbClr val="53575A"/>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pic>
        <p:nvPicPr>
          <p:cNvPr descr="California Community Colleges logo" id="185" name="Google Shape;185;p28"/>
          <p:cNvPicPr preferRelativeResize="0"/>
          <p:nvPr/>
        </p:nvPicPr>
        <p:blipFill rotWithShape="1">
          <a:blip r:embed="rId2">
            <a:alphaModFix/>
          </a:blip>
          <a:srcRect b="0" l="0" r="0" t="0"/>
          <a:stretch/>
        </p:blipFill>
        <p:spPr>
          <a:xfrm>
            <a:off x="320140" y="6001350"/>
            <a:ext cx="1579813" cy="596918"/>
          </a:xfrm>
          <a:prstGeom prst="rect">
            <a:avLst/>
          </a:prstGeom>
          <a:noFill/>
          <a:ln>
            <a:noFill/>
          </a:ln>
        </p:spPr>
      </p:pic>
      <p:cxnSp>
        <p:nvCxnSpPr>
          <p:cNvPr id="186" name="Google Shape;186;p28"/>
          <p:cNvCxnSpPr/>
          <p:nvPr/>
        </p:nvCxnSpPr>
        <p:spPr>
          <a:xfrm>
            <a:off x="0" y="5699720"/>
            <a:ext cx="12192000" cy="0"/>
          </a:xfrm>
          <a:prstGeom prst="straightConnector1">
            <a:avLst/>
          </a:prstGeom>
          <a:noFill/>
          <a:ln cap="flat" cmpd="sng" w="12700">
            <a:solidFill>
              <a:srgbClr val="E3E5E5"/>
            </a:solidFill>
            <a:prstDash val="solid"/>
            <a:miter lim="800000"/>
            <a:headEnd len="sm" w="sm" type="none"/>
            <a:tailEnd len="sm" w="sm" type="none"/>
          </a:ln>
        </p:spPr>
      </p:cxnSp>
      <p:sp>
        <p:nvSpPr>
          <p:cNvPr id="187" name="Google Shape;187;p28"/>
          <p:cNvSpPr txBox="1"/>
          <p:nvPr>
            <p:ph idx="12" type="sldNum"/>
          </p:nvPr>
        </p:nvSpPr>
        <p:spPr>
          <a:xfrm>
            <a:off x="8610600" y="6117246"/>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53575A"/>
                </a:solidFill>
                <a:latin typeface="Arial"/>
                <a:ea typeface="Arial"/>
                <a:cs typeface="Arial"/>
                <a:sym typeface="Arial"/>
              </a:defRPr>
            </a:lvl1pPr>
            <a:lvl2pPr indent="0" lvl="1" marL="0" marR="0" rtl="0" algn="r">
              <a:spcBef>
                <a:spcPts val="0"/>
              </a:spcBef>
              <a:buNone/>
              <a:defRPr b="0" i="0" sz="1200" u="none" cap="none" strike="noStrike">
                <a:solidFill>
                  <a:srgbClr val="53575A"/>
                </a:solidFill>
                <a:latin typeface="Arial"/>
                <a:ea typeface="Arial"/>
                <a:cs typeface="Arial"/>
                <a:sym typeface="Arial"/>
              </a:defRPr>
            </a:lvl2pPr>
            <a:lvl3pPr indent="0" lvl="2" marL="0" marR="0" rtl="0" algn="r">
              <a:spcBef>
                <a:spcPts val="0"/>
              </a:spcBef>
              <a:buNone/>
              <a:defRPr b="0" i="0" sz="1200" u="none" cap="none" strike="noStrike">
                <a:solidFill>
                  <a:srgbClr val="53575A"/>
                </a:solidFill>
                <a:latin typeface="Arial"/>
                <a:ea typeface="Arial"/>
                <a:cs typeface="Arial"/>
                <a:sym typeface="Arial"/>
              </a:defRPr>
            </a:lvl3pPr>
            <a:lvl4pPr indent="0" lvl="3" marL="0" marR="0" rtl="0" algn="r">
              <a:spcBef>
                <a:spcPts val="0"/>
              </a:spcBef>
              <a:buNone/>
              <a:defRPr b="0" i="0" sz="1200" u="none" cap="none" strike="noStrike">
                <a:solidFill>
                  <a:srgbClr val="53575A"/>
                </a:solidFill>
                <a:latin typeface="Arial"/>
                <a:ea typeface="Arial"/>
                <a:cs typeface="Arial"/>
                <a:sym typeface="Arial"/>
              </a:defRPr>
            </a:lvl4pPr>
            <a:lvl5pPr indent="0" lvl="4" marL="0" marR="0" rtl="0" algn="r">
              <a:spcBef>
                <a:spcPts val="0"/>
              </a:spcBef>
              <a:buNone/>
              <a:defRPr b="0" i="0" sz="1200" u="none" cap="none" strike="noStrike">
                <a:solidFill>
                  <a:srgbClr val="53575A"/>
                </a:solidFill>
                <a:latin typeface="Arial"/>
                <a:ea typeface="Arial"/>
                <a:cs typeface="Arial"/>
                <a:sym typeface="Arial"/>
              </a:defRPr>
            </a:lvl5pPr>
            <a:lvl6pPr indent="0" lvl="5" marL="0" marR="0" rtl="0" algn="r">
              <a:spcBef>
                <a:spcPts val="0"/>
              </a:spcBef>
              <a:buNone/>
              <a:defRPr b="0" i="0" sz="1200" u="none" cap="none" strike="noStrike">
                <a:solidFill>
                  <a:srgbClr val="53575A"/>
                </a:solidFill>
                <a:latin typeface="Arial"/>
                <a:ea typeface="Arial"/>
                <a:cs typeface="Arial"/>
                <a:sym typeface="Arial"/>
              </a:defRPr>
            </a:lvl6pPr>
            <a:lvl7pPr indent="0" lvl="6" marL="0" marR="0" rtl="0" algn="r">
              <a:spcBef>
                <a:spcPts val="0"/>
              </a:spcBef>
              <a:buNone/>
              <a:defRPr b="0" i="0" sz="1200" u="none" cap="none" strike="noStrike">
                <a:solidFill>
                  <a:srgbClr val="53575A"/>
                </a:solidFill>
                <a:latin typeface="Arial"/>
                <a:ea typeface="Arial"/>
                <a:cs typeface="Arial"/>
                <a:sym typeface="Arial"/>
              </a:defRPr>
            </a:lvl7pPr>
            <a:lvl8pPr indent="0" lvl="7" marL="0" marR="0" rtl="0" algn="r">
              <a:spcBef>
                <a:spcPts val="0"/>
              </a:spcBef>
              <a:buNone/>
              <a:defRPr b="0" i="0" sz="1200" u="none" cap="none" strike="noStrike">
                <a:solidFill>
                  <a:srgbClr val="53575A"/>
                </a:solidFill>
                <a:latin typeface="Arial"/>
                <a:ea typeface="Arial"/>
                <a:cs typeface="Arial"/>
                <a:sym typeface="Arial"/>
              </a:defRPr>
            </a:lvl8pPr>
            <a:lvl9pPr indent="0" lvl="8" marL="0" marR="0" rtl="0" algn="r">
              <a:spcBef>
                <a:spcPts val="0"/>
              </a:spcBef>
              <a:buNone/>
              <a:defRPr b="0" i="0" sz="1200" u="none" cap="none" strike="noStrike">
                <a:solidFill>
                  <a:srgbClr val="53575A"/>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61" name="Shape 261"/>
        <p:cNvGrpSpPr/>
        <p:nvPr/>
      </p:nvGrpSpPr>
      <p:grpSpPr>
        <a:xfrm>
          <a:off x="0" y="0"/>
          <a:ext cx="0" cy="0"/>
          <a:chOff x="0" y="0"/>
          <a:chExt cx="0" cy="0"/>
        </a:xfrm>
      </p:grpSpPr>
      <p:sp>
        <p:nvSpPr>
          <p:cNvPr id="262" name="Google Shape;262;p33"/>
          <p:cNvSpPr txBox="1"/>
          <p:nvPr>
            <p:ph type="title"/>
          </p:nvPr>
        </p:nvSpPr>
        <p:spPr>
          <a:xfrm>
            <a:off x="0" y="1"/>
            <a:ext cx="12192000" cy="1828800"/>
          </a:xfrm>
          <a:prstGeom prst="rect">
            <a:avLst/>
          </a:prstGeom>
          <a:noFill/>
          <a:ln>
            <a:noFill/>
          </a:ln>
        </p:spPr>
        <p:txBody>
          <a:bodyPr anchorCtr="0" anchor="t" bIns="45700" lIns="457200" spcFirstLastPara="1" rIns="457200" wrap="square" tIns="457200">
            <a:normAutofit/>
          </a:bodyPr>
          <a:lstStyle>
            <a:lvl1pPr lvl="0" marR="0" rtl="0" algn="l">
              <a:lnSpc>
                <a:spcPct val="90000"/>
              </a:lnSpc>
              <a:spcBef>
                <a:spcPts val="0"/>
              </a:spcBef>
              <a:spcAft>
                <a:spcPts val="0"/>
              </a:spcAft>
              <a:buClr>
                <a:srgbClr val="002F6D"/>
              </a:buClr>
              <a:buSzPts val="4400"/>
              <a:buFont typeface="Arial"/>
              <a:buNone/>
              <a:defRPr b="0" i="0" sz="4400" u="none" cap="none" strike="noStrike">
                <a:solidFill>
                  <a:srgbClr val="002F6D"/>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63" name="Google Shape;263;p33"/>
          <p:cNvSpPr txBox="1"/>
          <p:nvPr>
            <p:ph idx="1" type="body"/>
          </p:nvPr>
        </p:nvSpPr>
        <p:spPr>
          <a:xfrm>
            <a:off x="0" y="1825624"/>
            <a:ext cx="12192000" cy="4175725"/>
          </a:xfrm>
          <a:prstGeom prst="rect">
            <a:avLst/>
          </a:prstGeom>
          <a:noFill/>
          <a:ln>
            <a:noFill/>
          </a:ln>
        </p:spPr>
        <p:txBody>
          <a:bodyPr anchorCtr="0" anchor="t" bIns="228600" lIns="685800" spcFirstLastPara="1" rIns="685800" wrap="square" tIns="45700">
            <a:normAutofit/>
          </a:bodyPr>
          <a:lstStyle>
            <a:lvl1pPr indent="-406400" lvl="0" marL="457200" marR="0" rtl="0" algn="l">
              <a:lnSpc>
                <a:spcPct val="90000"/>
              </a:lnSpc>
              <a:spcBef>
                <a:spcPts val="1000"/>
              </a:spcBef>
              <a:spcAft>
                <a:spcPts val="0"/>
              </a:spcAft>
              <a:buClr>
                <a:srgbClr val="53575A"/>
              </a:buClr>
              <a:buSzPts val="2800"/>
              <a:buFont typeface="Arial"/>
              <a:buChar char="•"/>
              <a:defRPr b="0" i="0" sz="2800" u="none" cap="none" strike="noStrike">
                <a:solidFill>
                  <a:srgbClr val="53575A"/>
                </a:solidFill>
                <a:latin typeface="Arial"/>
                <a:ea typeface="Arial"/>
                <a:cs typeface="Arial"/>
                <a:sym typeface="Arial"/>
              </a:defRPr>
            </a:lvl1pPr>
            <a:lvl2pPr indent="-381000" lvl="1" marL="914400" marR="0" rtl="0" algn="l">
              <a:lnSpc>
                <a:spcPct val="90000"/>
              </a:lnSpc>
              <a:spcBef>
                <a:spcPts val="500"/>
              </a:spcBef>
              <a:spcAft>
                <a:spcPts val="0"/>
              </a:spcAft>
              <a:buClr>
                <a:srgbClr val="53575A"/>
              </a:buClr>
              <a:buSzPts val="2400"/>
              <a:buFont typeface="Arial"/>
              <a:buChar char="•"/>
              <a:defRPr b="0" i="0" sz="2400" u="none" cap="none" strike="noStrike">
                <a:solidFill>
                  <a:srgbClr val="53575A"/>
                </a:solidFill>
                <a:latin typeface="Arial"/>
                <a:ea typeface="Arial"/>
                <a:cs typeface="Arial"/>
                <a:sym typeface="Arial"/>
              </a:defRPr>
            </a:lvl2pPr>
            <a:lvl3pPr indent="-355600" lvl="2" marL="1371600" marR="0" rtl="0" algn="l">
              <a:lnSpc>
                <a:spcPct val="90000"/>
              </a:lnSpc>
              <a:spcBef>
                <a:spcPts val="500"/>
              </a:spcBef>
              <a:spcAft>
                <a:spcPts val="0"/>
              </a:spcAft>
              <a:buClr>
                <a:srgbClr val="53575A"/>
              </a:buClr>
              <a:buSzPts val="2000"/>
              <a:buFont typeface="Arial"/>
              <a:buChar char="•"/>
              <a:defRPr b="0" i="0" sz="2000" u="none" cap="none" strike="noStrike">
                <a:solidFill>
                  <a:srgbClr val="53575A"/>
                </a:solidFill>
                <a:latin typeface="Arial"/>
                <a:ea typeface="Arial"/>
                <a:cs typeface="Arial"/>
                <a:sym typeface="Arial"/>
              </a:defRPr>
            </a:lvl3pPr>
            <a:lvl4pPr indent="-342900" lvl="3" marL="1828800" marR="0" rtl="0" algn="l">
              <a:lnSpc>
                <a:spcPct val="90000"/>
              </a:lnSpc>
              <a:spcBef>
                <a:spcPts val="500"/>
              </a:spcBef>
              <a:spcAft>
                <a:spcPts val="0"/>
              </a:spcAft>
              <a:buClr>
                <a:srgbClr val="53575A"/>
              </a:buClr>
              <a:buSzPts val="1800"/>
              <a:buFont typeface="Arial"/>
              <a:buChar char="•"/>
              <a:defRPr b="0" i="0" sz="1800" u="none" cap="none" strike="noStrike">
                <a:solidFill>
                  <a:srgbClr val="53575A"/>
                </a:solidFill>
                <a:latin typeface="Arial"/>
                <a:ea typeface="Arial"/>
                <a:cs typeface="Arial"/>
                <a:sym typeface="Arial"/>
              </a:defRPr>
            </a:lvl4pPr>
            <a:lvl5pPr indent="-342900" lvl="4" marL="2286000" marR="0" rtl="0" algn="l">
              <a:lnSpc>
                <a:spcPct val="90000"/>
              </a:lnSpc>
              <a:spcBef>
                <a:spcPts val="500"/>
              </a:spcBef>
              <a:spcAft>
                <a:spcPts val="0"/>
              </a:spcAft>
              <a:buClr>
                <a:srgbClr val="53575A"/>
              </a:buClr>
              <a:buSzPts val="1800"/>
              <a:buFont typeface="Arial"/>
              <a:buChar char="•"/>
              <a:defRPr b="0" i="0" sz="1800" u="none" cap="none" strike="noStrike">
                <a:solidFill>
                  <a:srgbClr val="53575A"/>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pic>
        <p:nvPicPr>
          <p:cNvPr descr="California Community Colleges logo" id="264" name="Google Shape;264;p33"/>
          <p:cNvPicPr preferRelativeResize="0"/>
          <p:nvPr/>
        </p:nvPicPr>
        <p:blipFill rotWithShape="1">
          <a:blip r:embed="rId1">
            <a:alphaModFix/>
          </a:blip>
          <a:srcRect b="0" l="0" r="0" t="0"/>
          <a:stretch/>
        </p:blipFill>
        <p:spPr>
          <a:xfrm>
            <a:off x="320140" y="6001350"/>
            <a:ext cx="1579813" cy="596918"/>
          </a:xfrm>
          <a:prstGeom prst="rect">
            <a:avLst/>
          </a:prstGeom>
          <a:noFill/>
          <a:ln>
            <a:noFill/>
          </a:ln>
        </p:spPr>
      </p:pic>
      <p:sp>
        <p:nvSpPr>
          <p:cNvPr id="265" name="Google Shape;265;p33"/>
          <p:cNvSpPr txBox="1"/>
          <p:nvPr>
            <p:ph idx="12" type="sldNum"/>
          </p:nvPr>
        </p:nvSpPr>
        <p:spPr>
          <a:xfrm>
            <a:off x="11330940" y="6155346"/>
            <a:ext cx="365760" cy="365125"/>
          </a:xfrm>
          <a:prstGeom prst="rect">
            <a:avLst/>
          </a:prstGeom>
          <a:solidFill>
            <a:schemeClr val="lt1"/>
          </a:solidFill>
          <a:ln>
            <a:noFill/>
          </a:ln>
        </p:spPr>
        <p:txBody>
          <a:bodyPr anchorCtr="0" anchor="ctr" bIns="45700" lIns="91425" spcFirstLastPara="1" rIns="91425" wrap="square" tIns="45700">
            <a:noAutofit/>
          </a:bodyPr>
          <a:lstStyle>
            <a:lvl1pPr indent="0" lvl="0" marL="0" marR="0" rtl="0" algn="ctr">
              <a:spcBef>
                <a:spcPts val="0"/>
              </a:spcBef>
              <a:spcAft>
                <a:spcPts val="0"/>
              </a:spcAft>
              <a:buClr>
                <a:srgbClr val="53575A"/>
              </a:buClr>
              <a:buSzPts val="1200"/>
              <a:buFont typeface="Arial"/>
              <a:buNone/>
              <a:defRPr b="0" i="0" sz="1200" u="none" cap="none" strike="noStrike">
                <a:solidFill>
                  <a:srgbClr val="53575A"/>
                </a:solidFill>
                <a:latin typeface="Arial"/>
                <a:ea typeface="Arial"/>
                <a:cs typeface="Arial"/>
                <a:sym typeface="Arial"/>
              </a:defRPr>
            </a:lvl1pPr>
            <a:lvl2pPr indent="0" lvl="1" marL="0" marR="0" rtl="0" algn="ctr">
              <a:spcBef>
                <a:spcPts val="0"/>
              </a:spcBef>
              <a:spcAft>
                <a:spcPts val="0"/>
              </a:spcAft>
              <a:buClr>
                <a:srgbClr val="53575A"/>
              </a:buClr>
              <a:buSzPts val="1200"/>
              <a:buFont typeface="Arial"/>
              <a:buNone/>
              <a:defRPr b="0" i="0" sz="1200" u="none" cap="none" strike="noStrike">
                <a:solidFill>
                  <a:srgbClr val="53575A"/>
                </a:solidFill>
                <a:latin typeface="Arial"/>
                <a:ea typeface="Arial"/>
                <a:cs typeface="Arial"/>
                <a:sym typeface="Arial"/>
              </a:defRPr>
            </a:lvl2pPr>
            <a:lvl3pPr indent="0" lvl="2" marL="0" marR="0" rtl="0" algn="ctr">
              <a:spcBef>
                <a:spcPts val="0"/>
              </a:spcBef>
              <a:spcAft>
                <a:spcPts val="0"/>
              </a:spcAft>
              <a:buClr>
                <a:srgbClr val="53575A"/>
              </a:buClr>
              <a:buSzPts val="1200"/>
              <a:buFont typeface="Arial"/>
              <a:buNone/>
              <a:defRPr b="0" i="0" sz="1200" u="none" cap="none" strike="noStrike">
                <a:solidFill>
                  <a:srgbClr val="53575A"/>
                </a:solidFill>
                <a:latin typeface="Arial"/>
                <a:ea typeface="Arial"/>
                <a:cs typeface="Arial"/>
                <a:sym typeface="Arial"/>
              </a:defRPr>
            </a:lvl3pPr>
            <a:lvl4pPr indent="0" lvl="3" marL="0" marR="0" rtl="0" algn="ctr">
              <a:spcBef>
                <a:spcPts val="0"/>
              </a:spcBef>
              <a:spcAft>
                <a:spcPts val="0"/>
              </a:spcAft>
              <a:buClr>
                <a:srgbClr val="53575A"/>
              </a:buClr>
              <a:buSzPts val="1200"/>
              <a:buFont typeface="Arial"/>
              <a:buNone/>
              <a:defRPr b="0" i="0" sz="1200" u="none" cap="none" strike="noStrike">
                <a:solidFill>
                  <a:srgbClr val="53575A"/>
                </a:solidFill>
                <a:latin typeface="Arial"/>
                <a:ea typeface="Arial"/>
                <a:cs typeface="Arial"/>
                <a:sym typeface="Arial"/>
              </a:defRPr>
            </a:lvl4pPr>
            <a:lvl5pPr indent="0" lvl="4" marL="0" marR="0" rtl="0" algn="ctr">
              <a:spcBef>
                <a:spcPts val="0"/>
              </a:spcBef>
              <a:spcAft>
                <a:spcPts val="0"/>
              </a:spcAft>
              <a:buClr>
                <a:srgbClr val="53575A"/>
              </a:buClr>
              <a:buSzPts val="1200"/>
              <a:buFont typeface="Arial"/>
              <a:buNone/>
              <a:defRPr b="0" i="0" sz="1200" u="none" cap="none" strike="noStrike">
                <a:solidFill>
                  <a:srgbClr val="53575A"/>
                </a:solidFill>
                <a:latin typeface="Arial"/>
                <a:ea typeface="Arial"/>
                <a:cs typeface="Arial"/>
                <a:sym typeface="Arial"/>
              </a:defRPr>
            </a:lvl5pPr>
            <a:lvl6pPr indent="0" lvl="5" marL="0" marR="0" rtl="0" algn="ctr">
              <a:spcBef>
                <a:spcPts val="0"/>
              </a:spcBef>
              <a:spcAft>
                <a:spcPts val="0"/>
              </a:spcAft>
              <a:buClr>
                <a:srgbClr val="53575A"/>
              </a:buClr>
              <a:buSzPts val="1200"/>
              <a:buFont typeface="Arial"/>
              <a:buNone/>
              <a:defRPr b="0" i="0" sz="1200" u="none" cap="none" strike="noStrike">
                <a:solidFill>
                  <a:srgbClr val="53575A"/>
                </a:solidFill>
                <a:latin typeface="Arial"/>
                <a:ea typeface="Arial"/>
                <a:cs typeface="Arial"/>
                <a:sym typeface="Arial"/>
              </a:defRPr>
            </a:lvl6pPr>
            <a:lvl7pPr indent="0" lvl="6" marL="0" marR="0" rtl="0" algn="ctr">
              <a:spcBef>
                <a:spcPts val="0"/>
              </a:spcBef>
              <a:spcAft>
                <a:spcPts val="0"/>
              </a:spcAft>
              <a:buClr>
                <a:srgbClr val="53575A"/>
              </a:buClr>
              <a:buSzPts val="1200"/>
              <a:buFont typeface="Arial"/>
              <a:buNone/>
              <a:defRPr b="0" i="0" sz="1200" u="none" cap="none" strike="noStrike">
                <a:solidFill>
                  <a:srgbClr val="53575A"/>
                </a:solidFill>
                <a:latin typeface="Arial"/>
                <a:ea typeface="Arial"/>
                <a:cs typeface="Arial"/>
                <a:sym typeface="Arial"/>
              </a:defRPr>
            </a:lvl7pPr>
            <a:lvl8pPr indent="0" lvl="7" marL="0" marR="0" rtl="0" algn="ctr">
              <a:spcBef>
                <a:spcPts val="0"/>
              </a:spcBef>
              <a:spcAft>
                <a:spcPts val="0"/>
              </a:spcAft>
              <a:buClr>
                <a:srgbClr val="53575A"/>
              </a:buClr>
              <a:buSzPts val="1200"/>
              <a:buFont typeface="Arial"/>
              <a:buNone/>
              <a:defRPr b="0" i="0" sz="1200" u="none" cap="none" strike="noStrike">
                <a:solidFill>
                  <a:srgbClr val="53575A"/>
                </a:solidFill>
                <a:latin typeface="Arial"/>
                <a:ea typeface="Arial"/>
                <a:cs typeface="Arial"/>
                <a:sym typeface="Arial"/>
              </a:defRPr>
            </a:lvl8pPr>
            <a:lvl9pPr indent="0" lvl="8" marL="0" marR="0" rtl="0" algn="ctr">
              <a:spcBef>
                <a:spcPts val="0"/>
              </a:spcBef>
              <a:spcAft>
                <a:spcPts val="0"/>
              </a:spcAft>
              <a:buClr>
                <a:srgbClr val="53575A"/>
              </a:buClr>
              <a:buSzPts val="1200"/>
              <a:buFont typeface="Arial"/>
              <a:buNone/>
              <a:defRPr b="0" i="0" sz="1200" u="none" cap="none" strike="noStrike">
                <a:solidFill>
                  <a:srgbClr val="53575A"/>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 id="2147483706" r:id="rId15"/>
    <p:sldLayoutId id="2147483707" r:id="rId16"/>
    <p:sldLayoutId id="2147483708" r:id="rId17"/>
    <p:sldLayoutId id="2147483709" r:id="rId18"/>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2160">
          <p15:clr>
            <a:srgbClr val="F26B43"/>
          </p15:clr>
        </p15:guide>
        <p15:guide id="2" pos="384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70" name="Shape 370"/>
        <p:cNvGrpSpPr/>
        <p:nvPr/>
      </p:nvGrpSpPr>
      <p:grpSpPr>
        <a:xfrm>
          <a:off x="0" y="0"/>
          <a:ext cx="0" cy="0"/>
          <a:chOff x="0" y="0"/>
          <a:chExt cx="0" cy="0"/>
        </a:xfrm>
      </p:grpSpPr>
      <p:sp>
        <p:nvSpPr>
          <p:cNvPr id="371" name="Google Shape;371;p38"/>
          <p:cNvSpPr txBox="1"/>
          <p:nvPr>
            <p:ph idx="1" type="body"/>
          </p:nvPr>
        </p:nvSpPr>
        <p:spPr>
          <a:xfrm>
            <a:off x="415600" y="1536633"/>
            <a:ext cx="11360800" cy="4555200"/>
          </a:xfrm>
          <a:prstGeom prst="rect">
            <a:avLst/>
          </a:prstGeom>
          <a:noFill/>
          <a:ln>
            <a:noFill/>
          </a:ln>
        </p:spPr>
        <p:txBody>
          <a:bodyPr anchorCtr="0" anchor="t" bIns="68575" lIns="68575" spcFirstLastPara="1" rIns="68575" wrap="square" tIns="68575">
            <a:normAutofit/>
          </a:bodyPr>
          <a:lstStyle>
            <a:lvl1pPr indent="-317500" lvl="0" marL="457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1pPr>
            <a:lvl2pPr indent="-298450" lvl="1" marL="914400" marR="0" rtl="0" algn="l">
              <a:lnSpc>
                <a:spcPct val="115000"/>
              </a:lnSpc>
              <a:spcBef>
                <a:spcPts val="0"/>
              </a:spcBef>
              <a:spcAft>
                <a:spcPts val="0"/>
              </a:spcAft>
              <a:buClr>
                <a:schemeClr val="dk2"/>
              </a:buClr>
              <a:buSzPts val="1100"/>
              <a:buFont typeface="Arial"/>
              <a:buChar char="○"/>
              <a:defRPr b="0" i="0" sz="1400" u="none" cap="none" strike="noStrike">
                <a:solidFill>
                  <a:schemeClr val="dk2"/>
                </a:solidFill>
                <a:latin typeface="Arial"/>
                <a:ea typeface="Arial"/>
                <a:cs typeface="Arial"/>
                <a:sym typeface="Arial"/>
              </a:defRPr>
            </a:lvl2pPr>
            <a:lvl3pPr indent="-298450" lvl="2" marL="1371600" marR="0" rtl="0" algn="l">
              <a:lnSpc>
                <a:spcPct val="115000"/>
              </a:lnSpc>
              <a:spcBef>
                <a:spcPts val="0"/>
              </a:spcBef>
              <a:spcAft>
                <a:spcPts val="0"/>
              </a:spcAft>
              <a:buClr>
                <a:schemeClr val="dk2"/>
              </a:buClr>
              <a:buSzPts val="1100"/>
              <a:buFont typeface="Arial"/>
              <a:buChar char="■"/>
              <a:defRPr b="0" i="0" sz="1400" u="none" cap="none" strike="noStrike">
                <a:solidFill>
                  <a:schemeClr val="dk2"/>
                </a:solidFill>
                <a:latin typeface="Arial"/>
                <a:ea typeface="Arial"/>
                <a:cs typeface="Arial"/>
                <a:sym typeface="Arial"/>
              </a:defRPr>
            </a:lvl3pPr>
            <a:lvl4pPr indent="-298450" lvl="3" marL="1828800" marR="0" rtl="0" algn="l">
              <a:lnSpc>
                <a:spcPct val="115000"/>
              </a:lnSpc>
              <a:spcBef>
                <a:spcPts val="0"/>
              </a:spcBef>
              <a:spcAft>
                <a:spcPts val="0"/>
              </a:spcAft>
              <a:buClr>
                <a:schemeClr val="dk2"/>
              </a:buClr>
              <a:buSzPts val="1100"/>
              <a:buFont typeface="Arial"/>
              <a:buChar char="●"/>
              <a:defRPr b="0" i="0" sz="1400" u="none" cap="none" strike="noStrike">
                <a:solidFill>
                  <a:schemeClr val="dk2"/>
                </a:solidFill>
                <a:latin typeface="Arial"/>
                <a:ea typeface="Arial"/>
                <a:cs typeface="Arial"/>
                <a:sym typeface="Arial"/>
              </a:defRPr>
            </a:lvl4pPr>
            <a:lvl5pPr indent="-298450" lvl="4" marL="2286000" marR="0" rtl="0" algn="l">
              <a:lnSpc>
                <a:spcPct val="115000"/>
              </a:lnSpc>
              <a:spcBef>
                <a:spcPts val="0"/>
              </a:spcBef>
              <a:spcAft>
                <a:spcPts val="0"/>
              </a:spcAft>
              <a:buClr>
                <a:schemeClr val="dk2"/>
              </a:buClr>
              <a:buSzPts val="1100"/>
              <a:buFont typeface="Arial"/>
              <a:buChar char="○"/>
              <a:defRPr b="0" i="0" sz="1400" u="none" cap="none" strike="noStrike">
                <a:solidFill>
                  <a:schemeClr val="dk2"/>
                </a:solidFill>
                <a:latin typeface="Arial"/>
                <a:ea typeface="Arial"/>
                <a:cs typeface="Arial"/>
                <a:sym typeface="Arial"/>
              </a:defRPr>
            </a:lvl5pPr>
            <a:lvl6pPr indent="-298450" lvl="5" marL="2743200" marR="0" rtl="0" algn="l">
              <a:lnSpc>
                <a:spcPct val="115000"/>
              </a:lnSpc>
              <a:spcBef>
                <a:spcPts val="0"/>
              </a:spcBef>
              <a:spcAft>
                <a:spcPts val="0"/>
              </a:spcAft>
              <a:buClr>
                <a:schemeClr val="dk2"/>
              </a:buClr>
              <a:buSzPts val="1100"/>
              <a:buFont typeface="Arial"/>
              <a:buChar char="■"/>
              <a:defRPr b="0" i="0" sz="1400" u="none" cap="none" strike="noStrike">
                <a:solidFill>
                  <a:schemeClr val="dk2"/>
                </a:solidFill>
                <a:latin typeface="Arial"/>
                <a:ea typeface="Arial"/>
                <a:cs typeface="Arial"/>
                <a:sym typeface="Arial"/>
              </a:defRPr>
            </a:lvl6pPr>
            <a:lvl7pPr indent="-298450" lvl="6" marL="3200400" marR="0" rtl="0" algn="l">
              <a:lnSpc>
                <a:spcPct val="115000"/>
              </a:lnSpc>
              <a:spcBef>
                <a:spcPts val="0"/>
              </a:spcBef>
              <a:spcAft>
                <a:spcPts val="0"/>
              </a:spcAft>
              <a:buClr>
                <a:schemeClr val="dk2"/>
              </a:buClr>
              <a:buSzPts val="1100"/>
              <a:buFont typeface="Arial"/>
              <a:buChar char="●"/>
              <a:defRPr b="0" i="0" sz="1400" u="none" cap="none" strike="noStrike">
                <a:solidFill>
                  <a:schemeClr val="dk2"/>
                </a:solidFill>
                <a:latin typeface="Arial"/>
                <a:ea typeface="Arial"/>
                <a:cs typeface="Arial"/>
                <a:sym typeface="Arial"/>
              </a:defRPr>
            </a:lvl7pPr>
            <a:lvl8pPr indent="-298450" lvl="7" marL="3657600" marR="0" rtl="0" algn="l">
              <a:lnSpc>
                <a:spcPct val="115000"/>
              </a:lnSpc>
              <a:spcBef>
                <a:spcPts val="0"/>
              </a:spcBef>
              <a:spcAft>
                <a:spcPts val="0"/>
              </a:spcAft>
              <a:buClr>
                <a:schemeClr val="dk2"/>
              </a:buClr>
              <a:buSzPts val="1100"/>
              <a:buFont typeface="Arial"/>
              <a:buChar char="○"/>
              <a:defRPr b="0" i="0" sz="1400" u="none" cap="none" strike="noStrike">
                <a:solidFill>
                  <a:schemeClr val="dk2"/>
                </a:solidFill>
                <a:latin typeface="Arial"/>
                <a:ea typeface="Arial"/>
                <a:cs typeface="Arial"/>
                <a:sym typeface="Arial"/>
              </a:defRPr>
            </a:lvl8pPr>
            <a:lvl9pPr indent="-298450" lvl="8" marL="4114800" marR="0" rtl="0" algn="l">
              <a:lnSpc>
                <a:spcPct val="115000"/>
              </a:lnSpc>
              <a:spcBef>
                <a:spcPts val="0"/>
              </a:spcBef>
              <a:spcAft>
                <a:spcPts val="0"/>
              </a:spcAft>
              <a:buClr>
                <a:schemeClr val="dk2"/>
              </a:buClr>
              <a:buSzPts val="1100"/>
              <a:buFont typeface="Arial"/>
              <a:buChar char="■"/>
              <a:defRPr b="0" i="0" sz="1400" u="none" cap="none" strike="noStrike">
                <a:solidFill>
                  <a:schemeClr val="dk2"/>
                </a:solidFill>
                <a:latin typeface="Arial"/>
                <a:ea typeface="Arial"/>
                <a:cs typeface="Arial"/>
                <a:sym typeface="Arial"/>
              </a:defRPr>
            </a:lvl9pPr>
          </a:lstStyle>
          <a:p/>
        </p:txBody>
      </p:sp>
      <p:sp>
        <p:nvSpPr>
          <p:cNvPr id="372" name="Google Shape;372;p38"/>
          <p:cNvSpPr txBox="1"/>
          <p:nvPr>
            <p:ph idx="12" type="sldNum"/>
          </p:nvPr>
        </p:nvSpPr>
        <p:spPr>
          <a:xfrm>
            <a:off x="11296611" y="6217623"/>
            <a:ext cx="731600" cy="524800"/>
          </a:xfrm>
          <a:prstGeom prst="rect">
            <a:avLst/>
          </a:prstGeom>
          <a:noFill/>
          <a:ln>
            <a:noFill/>
          </a:ln>
        </p:spPr>
        <p:txBody>
          <a:bodyPr anchorCtr="0" anchor="ctr" bIns="68575" lIns="68575" spcFirstLastPara="1" rIns="68575" wrap="square" tIns="68575">
            <a:normAutofit/>
          </a:bodyPr>
          <a:lstStyle>
            <a:lvl1pPr indent="0" lvl="0" marL="0" marR="0" rtl="0" algn="r">
              <a:lnSpc>
                <a:spcPct val="100000"/>
              </a:lnSpc>
              <a:spcBef>
                <a:spcPts val="0"/>
              </a:spcBef>
              <a:spcAft>
                <a:spcPts val="0"/>
              </a:spcAft>
              <a:buClr>
                <a:schemeClr val="dk2"/>
              </a:buClr>
              <a:buSzPts val="1000"/>
              <a:buFont typeface="Arial"/>
              <a:buNone/>
              <a:defRPr b="0" i="0" sz="1333"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chemeClr val="dk2"/>
              </a:buClr>
              <a:buSzPts val="1000"/>
              <a:buFont typeface="Arial"/>
              <a:buNone/>
              <a:defRPr b="0" i="0" sz="1333"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chemeClr val="dk2"/>
              </a:buClr>
              <a:buSzPts val="1000"/>
              <a:buFont typeface="Arial"/>
              <a:buNone/>
              <a:defRPr b="0" i="0" sz="1333"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chemeClr val="dk2"/>
              </a:buClr>
              <a:buSzPts val="1000"/>
              <a:buFont typeface="Arial"/>
              <a:buNone/>
              <a:defRPr b="0" i="0" sz="1333"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chemeClr val="dk2"/>
              </a:buClr>
              <a:buSzPts val="1000"/>
              <a:buFont typeface="Arial"/>
              <a:buNone/>
              <a:defRPr b="0" i="0" sz="1333"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chemeClr val="dk2"/>
              </a:buClr>
              <a:buSzPts val="1000"/>
              <a:buFont typeface="Arial"/>
              <a:buNone/>
              <a:defRPr b="0" i="0" sz="1333"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chemeClr val="dk2"/>
              </a:buClr>
              <a:buSzPts val="1000"/>
              <a:buFont typeface="Arial"/>
              <a:buNone/>
              <a:defRPr b="0" i="0" sz="1333"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chemeClr val="dk2"/>
              </a:buClr>
              <a:buSzPts val="1000"/>
              <a:buFont typeface="Arial"/>
              <a:buNone/>
              <a:defRPr b="0" i="0" sz="1333"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chemeClr val="dk2"/>
              </a:buClr>
              <a:buSzPts val="1000"/>
              <a:buFont typeface="Arial"/>
              <a:buNone/>
              <a:defRPr b="0" i="0" sz="1333"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711" r:id="rId1"/>
    <p:sldLayoutId id="2147483712" r:id="rId2"/>
    <p:sldLayoutId id="2147483713" r:id="rId3"/>
    <p:sldLayoutId id="2147483714" r:id="rId4"/>
    <p:sldLayoutId id="2147483715" r:id="rId5"/>
    <p:sldLayoutId id="2147483716" r:id="rId6"/>
    <p:sldLayoutId id="2147483717"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18" name="Shape 418"/>
        <p:cNvGrpSpPr/>
        <p:nvPr/>
      </p:nvGrpSpPr>
      <p:grpSpPr>
        <a:xfrm>
          <a:off x="0" y="0"/>
          <a:ext cx="0" cy="0"/>
          <a:chOff x="0" y="0"/>
          <a:chExt cx="0" cy="0"/>
        </a:xfrm>
      </p:grpSpPr>
      <p:pic>
        <p:nvPicPr>
          <p:cNvPr id="419" name="Google Shape;419;p42"/>
          <p:cNvPicPr preferRelativeResize="0"/>
          <p:nvPr/>
        </p:nvPicPr>
        <p:blipFill rotWithShape="1">
          <a:blip r:embed="rId1">
            <a:alphaModFix/>
          </a:blip>
          <a:srcRect b="7359" l="0" r="12879" t="0"/>
          <a:stretch/>
        </p:blipFill>
        <p:spPr>
          <a:xfrm>
            <a:off x="7810500" y="1041748"/>
            <a:ext cx="4381500" cy="4659045"/>
          </a:xfrm>
          <a:prstGeom prst="rect">
            <a:avLst/>
          </a:prstGeom>
          <a:noFill/>
          <a:ln>
            <a:noFill/>
          </a:ln>
        </p:spPr>
      </p:pic>
      <p:sp>
        <p:nvSpPr>
          <p:cNvPr id="420" name="Google Shape;420;p4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rgbClr val="002F6D"/>
              </a:buClr>
              <a:buSzPts val="4400"/>
              <a:buFont typeface="Arial"/>
              <a:buNone/>
              <a:defRPr b="0" i="0" sz="4400" u="none" cap="none" strike="noStrike">
                <a:solidFill>
                  <a:srgbClr val="002F6D"/>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21" name="Google Shape;421;p42"/>
          <p:cNvSpPr txBox="1"/>
          <p:nvPr>
            <p:ph idx="1" type="body"/>
          </p:nvPr>
        </p:nvSpPr>
        <p:spPr>
          <a:xfrm>
            <a:off x="838200" y="1825625"/>
            <a:ext cx="10515600" cy="3704616"/>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rgbClr val="53575A"/>
              </a:buClr>
              <a:buSzPts val="2800"/>
              <a:buFont typeface="Arial"/>
              <a:buChar char="•"/>
              <a:defRPr b="0" i="0" sz="2800" u="none" cap="none" strike="noStrike">
                <a:solidFill>
                  <a:srgbClr val="53575A"/>
                </a:solidFill>
                <a:latin typeface="Arial"/>
                <a:ea typeface="Arial"/>
                <a:cs typeface="Arial"/>
                <a:sym typeface="Arial"/>
              </a:defRPr>
            </a:lvl1pPr>
            <a:lvl2pPr indent="-381000" lvl="1" marL="914400" marR="0" rtl="0" algn="l">
              <a:lnSpc>
                <a:spcPct val="90000"/>
              </a:lnSpc>
              <a:spcBef>
                <a:spcPts val="500"/>
              </a:spcBef>
              <a:spcAft>
                <a:spcPts val="0"/>
              </a:spcAft>
              <a:buClr>
                <a:srgbClr val="53575A"/>
              </a:buClr>
              <a:buSzPts val="2400"/>
              <a:buFont typeface="Arial"/>
              <a:buChar char="•"/>
              <a:defRPr b="0" i="0" sz="2400" u="none" cap="none" strike="noStrike">
                <a:solidFill>
                  <a:srgbClr val="53575A"/>
                </a:solidFill>
                <a:latin typeface="Arial"/>
                <a:ea typeface="Arial"/>
                <a:cs typeface="Arial"/>
                <a:sym typeface="Arial"/>
              </a:defRPr>
            </a:lvl2pPr>
            <a:lvl3pPr indent="-355600" lvl="2" marL="1371600" marR="0" rtl="0" algn="l">
              <a:lnSpc>
                <a:spcPct val="90000"/>
              </a:lnSpc>
              <a:spcBef>
                <a:spcPts val="500"/>
              </a:spcBef>
              <a:spcAft>
                <a:spcPts val="0"/>
              </a:spcAft>
              <a:buClr>
                <a:srgbClr val="53575A"/>
              </a:buClr>
              <a:buSzPts val="2000"/>
              <a:buFont typeface="Arial"/>
              <a:buChar char="•"/>
              <a:defRPr b="0" i="0" sz="2000" u="none" cap="none" strike="noStrike">
                <a:solidFill>
                  <a:srgbClr val="53575A"/>
                </a:solidFill>
                <a:latin typeface="Arial"/>
                <a:ea typeface="Arial"/>
                <a:cs typeface="Arial"/>
                <a:sym typeface="Arial"/>
              </a:defRPr>
            </a:lvl3pPr>
            <a:lvl4pPr indent="-342900" lvl="3" marL="1828800" marR="0" rtl="0" algn="l">
              <a:lnSpc>
                <a:spcPct val="90000"/>
              </a:lnSpc>
              <a:spcBef>
                <a:spcPts val="500"/>
              </a:spcBef>
              <a:spcAft>
                <a:spcPts val="0"/>
              </a:spcAft>
              <a:buClr>
                <a:srgbClr val="53575A"/>
              </a:buClr>
              <a:buSzPts val="1800"/>
              <a:buFont typeface="Arial"/>
              <a:buChar char="•"/>
              <a:defRPr b="0" i="0" sz="1800" u="none" cap="none" strike="noStrike">
                <a:solidFill>
                  <a:srgbClr val="53575A"/>
                </a:solidFill>
                <a:latin typeface="Arial"/>
                <a:ea typeface="Arial"/>
                <a:cs typeface="Arial"/>
                <a:sym typeface="Arial"/>
              </a:defRPr>
            </a:lvl4pPr>
            <a:lvl5pPr indent="-342900" lvl="4" marL="2286000" marR="0" rtl="0" algn="l">
              <a:lnSpc>
                <a:spcPct val="90000"/>
              </a:lnSpc>
              <a:spcBef>
                <a:spcPts val="500"/>
              </a:spcBef>
              <a:spcAft>
                <a:spcPts val="0"/>
              </a:spcAft>
              <a:buClr>
                <a:srgbClr val="53575A"/>
              </a:buClr>
              <a:buSzPts val="1800"/>
              <a:buFont typeface="Arial"/>
              <a:buChar char="•"/>
              <a:defRPr b="0" i="0" sz="1800" u="none" cap="none" strike="noStrike">
                <a:solidFill>
                  <a:srgbClr val="53575A"/>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pic>
        <p:nvPicPr>
          <p:cNvPr descr="California Community Colleges logo" id="422" name="Google Shape;422;p42"/>
          <p:cNvPicPr preferRelativeResize="0"/>
          <p:nvPr/>
        </p:nvPicPr>
        <p:blipFill rotWithShape="1">
          <a:blip r:embed="rId2">
            <a:alphaModFix/>
          </a:blip>
          <a:srcRect b="0" l="0" r="0" t="0"/>
          <a:stretch/>
        </p:blipFill>
        <p:spPr>
          <a:xfrm>
            <a:off x="320140" y="6001350"/>
            <a:ext cx="1579813" cy="596918"/>
          </a:xfrm>
          <a:prstGeom prst="rect">
            <a:avLst/>
          </a:prstGeom>
          <a:noFill/>
          <a:ln>
            <a:noFill/>
          </a:ln>
        </p:spPr>
      </p:pic>
      <p:cxnSp>
        <p:nvCxnSpPr>
          <p:cNvPr id="423" name="Google Shape;423;p42"/>
          <p:cNvCxnSpPr/>
          <p:nvPr/>
        </p:nvCxnSpPr>
        <p:spPr>
          <a:xfrm>
            <a:off x="0" y="5699720"/>
            <a:ext cx="12192000" cy="0"/>
          </a:xfrm>
          <a:prstGeom prst="straightConnector1">
            <a:avLst/>
          </a:prstGeom>
          <a:noFill/>
          <a:ln cap="flat" cmpd="sng" w="12700">
            <a:solidFill>
              <a:srgbClr val="E3E5E5"/>
            </a:solidFill>
            <a:prstDash val="solid"/>
            <a:miter lim="800000"/>
            <a:headEnd len="sm" w="sm" type="none"/>
            <a:tailEnd len="sm" w="sm" type="none"/>
          </a:ln>
        </p:spPr>
      </p:cxnSp>
      <p:sp>
        <p:nvSpPr>
          <p:cNvPr id="424" name="Google Shape;424;p42"/>
          <p:cNvSpPr txBox="1"/>
          <p:nvPr>
            <p:ph idx="12" type="sldNum"/>
          </p:nvPr>
        </p:nvSpPr>
        <p:spPr>
          <a:xfrm>
            <a:off x="8610600" y="6117246"/>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53575A"/>
                </a:solidFill>
                <a:latin typeface="Arial"/>
                <a:ea typeface="Arial"/>
                <a:cs typeface="Arial"/>
                <a:sym typeface="Arial"/>
              </a:defRPr>
            </a:lvl1pPr>
            <a:lvl2pPr indent="0" lvl="1" marL="0" marR="0" rtl="0" algn="r">
              <a:spcBef>
                <a:spcPts val="0"/>
              </a:spcBef>
              <a:buNone/>
              <a:defRPr sz="1200">
                <a:solidFill>
                  <a:srgbClr val="53575A"/>
                </a:solidFill>
                <a:latin typeface="Arial"/>
                <a:ea typeface="Arial"/>
                <a:cs typeface="Arial"/>
                <a:sym typeface="Arial"/>
              </a:defRPr>
            </a:lvl2pPr>
            <a:lvl3pPr indent="0" lvl="2" marL="0" marR="0" rtl="0" algn="r">
              <a:spcBef>
                <a:spcPts val="0"/>
              </a:spcBef>
              <a:buNone/>
              <a:defRPr sz="1200">
                <a:solidFill>
                  <a:srgbClr val="53575A"/>
                </a:solidFill>
                <a:latin typeface="Arial"/>
                <a:ea typeface="Arial"/>
                <a:cs typeface="Arial"/>
                <a:sym typeface="Arial"/>
              </a:defRPr>
            </a:lvl3pPr>
            <a:lvl4pPr indent="0" lvl="3" marL="0" marR="0" rtl="0" algn="r">
              <a:spcBef>
                <a:spcPts val="0"/>
              </a:spcBef>
              <a:buNone/>
              <a:defRPr sz="1200">
                <a:solidFill>
                  <a:srgbClr val="53575A"/>
                </a:solidFill>
                <a:latin typeface="Arial"/>
                <a:ea typeface="Arial"/>
                <a:cs typeface="Arial"/>
                <a:sym typeface="Arial"/>
              </a:defRPr>
            </a:lvl4pPr>
            <a:lvl5pPr indent="0" lvl="4" marL="0" marR="0" rtl="0" algn="r">
              <a:spcBef>
                <a:spcPts val="0"/>
              </a:spcBef>
              <a:buNone/>
              <a:defRPr sz="1200">
                <a:solidFill>
                  <a:srgbClr val="53575A"/>
                </a:solidFill>
                <a:latin typeface="Arial"/>
                <a:ea typeface="Arial"/>
                <a:cs typeface="Arial"/>
                <a:sym typeface="Arial"/>
              </a:defRPr>
            </a:lvl5pPr>
            <a:lvl6pPr indent="0" lvl="5" marL="0" marR="0" rtl="0" algn="r">
              <a:spcBef>
                <a:spcPts val="0"/>
              </a:spcBef>
              <a:buNone/>
              <a:defRPr sz="1200">
                <a:solidFill>
                  <a:srgbClr val="53575A"/>
                </a:solidFill>
                <a:latin typeface="Arial"/>
                <a:ea typeface="Arial"/>
                <a:cs typeface="Arial"/>
                <a:sym typeface="Arial"/>
              </a:defRPr>
            </a:lvl6pPr>
            <a:lvl7pPr indent="0" lvl="6" marL="0" marR="0" rtl="0" algn="r">
              <a:spcBef>
                <a:spcPts val="0"/>
              </a:spcBef>
              <a:buNone/>
              <a:defRPr sz="1200">
                <a:solidFill>
                  <a:srgbClr val="53575A"/>
                </a:solidFill>
                <a:latin typeface="Arial"/>
                <a:ea typeface="Arial"/>
                <a:cs typeface="Arial"/>
                <a:sym typeface="Arial"/>
              </a:defRPr>
            </a:lvl7pPr>
            <a:lvl8pPr indent="0" lvl="7" marL="0" marR="0" rtl="0" algn="r">
              <a:spcBef>
                <a:spcPts val="0"/>
              </a:spcBef>
              <a:buNone/>
              <a:defRPr sz="1200">
                <a:solidFill>
                  <a:srgbClr val="53575A"/>
                </a:solidFill>
                <a:latin typeface="Arial"/>
                <a:ea typeface="Arial"/>
                <a:cs typeface="Arial"/>
                <a:sym typeface="Arial"/>
              </a:defRPr>
            </a:lvl8pPr>
            <a:lvl9pPr indent="0" lvl="8" marL="0" marR="0" rtl="0" algn="r">
              <a:spcBef>
                <a:spcPts val="0"/>
              </a:spcBef>
              <a:buNone/>
              <a:defRPr sz="1200">
                <a:solidFill>
                  <a:srgbClr val="53575A"/>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9.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notesSlide" Target="../notesSlides/notesSlide10.xml"/><Relationship Id="rId3" Type="http://schemas.openxmlformats.org/officeDocument/2006/relationships/image" Target="../media/image3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15.xml"/><Relationship Id="rId3" Type="http://schemas.openxmlformats.org/officeDocument/2006/relationships/image" Target="../media/image32.png"/><Relationship Id="rId4" Type="http://schemas.openxmlformats.org/officeDocument/2006/relationships/image" Target="../media/image3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16.xml"/><Relationship Id="rId3" Type="http://schemas.openxmlformats.org/officeDocument/2006/relationships/image" Target="../media/image4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9.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0.xml"/><Relationship Id="rId2" Type="http://schemas.openxmlformats.org/officeDocument/2006/relationships/notesSlide" Target="../notesSlides/notesSlide19.xml"/><Relationship Id="rId3" Type="http://schemas.openxmlformats.org/officeDocument/2006/relationships/hyperlink" Target="https://c2c.ca.gov/career-tools/send-college-transcript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6.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1" Type="http://schemas.openxmlformats.org/officeDocument/2006/relationships/image" Target="../media/image38.png"/><Relationship Id="rId10" Type="http://schemas.openxmlformats.org/officeDocument/2006/relationships/image" Target="../media/image27.png"/><Relationship Id="rId12" Type="http://schemas.openxmlformats.org/officeDocument/2006/relationships/image" Target="../media/image39.png"/><Relationship Id="rId1" Type="http://schemas.openxmlformats.org/officeDocument/2006/relationships/slideLayout" Target="../slideLayouts/slideLayout20.xml"/><Relationship Id="rId2" Type="http://schemas.openxmlformats.org/officeDocument/2006/relationships/notesSlide" Target="../notesSlides/notesSlide3.xml"/><Relationship Id="rId3" Type="http://schemas.openxmlformats.org/officeDocument/2006/relationships/image" Target="../media/image25.png"/><Relationship Id="rId4" Type="http://schemas.openxmlformats.org/officeDocument/2006/relationships/image" Target="../media/image23.png"/><Relationship Id="rId9" Type="http://schemas.openxmlformats.org/officeDocument/2006/relationships/image" Target="../media/image41.png"/><Relationship Id="rId5" Type="http://schemas.openxmlformats.org/officeDocument/2006/relationships/image" Target="../media/image22.png"/><Relationship Id="rId6" Type="http://schemas.openxmlformats.org/officeDocument/2006/relationships/image" Target="../media/image28.png"/><Relationship Id="rId7" Type="http://schemas.openxmlformats.org/officeDocument/2006/relationships/image" Target="../media/image24.png"/><Relationship Id="rId8" Type="http://schemas.openxmlformats.org/officeDocument/2006/relationships/image" Target="../media/image3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43.jpg"/><Relationship Id="rId4" Type="http://schemas.openxmlformats.org/officeDocument/2006/relationships/hyperlink" Target="https://www.cccco.edu/-/media/CCCCO-Website/docs/report/ccc-1819-mainreport-final-a11y.pdf"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3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33.jpg"/><Relationship Id="rId4" Type="http://schemas.openxmlformats.org/officeDocument/2006/relationships/image" Target="../media/image3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4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5" name="Shape 475"/>
        <p:cNvGrpSpPr/>
        <p:nvPr/>
      </p:nvGrpSpPr>
      <p:grpSpPr>
        <a:xfrm>
          <a:off x="0" y="0"/>
          <a:ext cx="0" cy="0"/>
          <a:chOff x="0" y="0"/>
          <a:chExt cx="0" cy="0"/>
        </a:xfrm>
      </p:grpSpPr>
      <p:sp>
        <p:nvSpPr>
          <p:cNvPr id="476" name="Google Shape;476;p1"/>
          <p:cNvSpPr txBox="1"/>
          <p:nvPr>
            <p:ph type="ctrTitle"/>
          </p:nvPr>
        </p:nvSpPr>
        <p:spPr>
          <a:xfrm>
            <a:off x="4939748" y="1739900"/>
            <a:ext cx="6641949" cy="2573570"/>
          </a:xfrm>
          <a:prstGeom prst="rect">
            <a:avLst/>
          </a:prstGeom>
          <a:noFill/>
          <a:ln>
            <a:noFill/>
          </a:ln>
        </p:spPr>
        <p:txBody>
          <a:bodyPr anchorCtr="0" anchor="t" bIns="45700" lIns="457200" spcFirstLastPara="1" rIns="457200" wrap="square" tIns="0">
            <a:normAutofit fontScale="90000"/>
          </a:bodyPr>
          <a:lstStyle/>
          <a:p>
            <a:pPr indent="0" lvl="0" marL="0" rtl="0" algn="l">
              <a:lnSpc>
                <a:spcPct val="90000"/>
              </a:lnSpc>
              <a:spcBef>
                <a:spcPts val="0"/>
              </a:spcBef>
              <a:spcAft>
                <a:spcPts val="0"/>
              </a:spcAft>
              <a:buClr>
                <a:srgbClr val="002F6D"/>
              </a:buClr>
              <a:buSzPct val="100000"/>
              <a:buFont typeface="Arial"/>
              <a:buNone/>
            </a:pPr>
            <a:r>
              <a:rPr lang="en-US"/>
              <a:t>The California Community Colleges and the Cradle-to-Career (C2C) Data System</a:t>
            </a:r>
            <a:endParaRPr/>
          </a:p>
        </p:txBody>
      </p:sp>
      <p:sp>
        <p:nvSpPr>
          <p:cNvPr id="477" name="Google Shape;477;p1"/>
          <p:cNvSpPr txBox="1"/>
          <p:nvPr>
            <p:ph idx="1" type="subTitle"/>
          </p:nvPr>
        </p:nvSpPr>
        <p:spPr>
          <a:xfrm>
            <a:off x="4939749" y="4325765"/>
            <a:ext cx="6655352" cy="1420694"/>
          </a:xfrm>
          <a:prstGeom prst="rect">
            <a:avLst/>
          </a:prstGeom>
          <a:noFill/>
          <a:ln>
            <a:noFill/>
          </a:ln>
        </p:spPr>
        <p:txBody>
          <a:bodyPr anchorCtr="0" anchor="t" bIns="228600" lIns="457200" spcFirstLastPara="1" rIns="457200" wrap="square" tIns="45700">
            <a:normAutofit fontScale="92500" lnSpcReduction="20000"/>
          </a:bodyPr>
          <a:lstStyle/>
          <a:p>
            <a:pPr indent="-1484313" lvl="0" marL="1484313" rtl="0" algn="l">
              <a:lnSpc>
                <a:spcPct val="90000"/>
              </a:lnSpc>
              <a:spcBef>
                <a:spcPts val="0"/>
              </a:spcBef>
              <a:spcAft>
                <a:spcPts val="0"/>
              </a:spcAft>
              <a:buClr>
                <a:srgbClr val="53575A"/>
              </a:buClr>
              <a:buSzPct val="100000"/>
              <a:buNone/>
            </a:pPr>
            <a:r>
              <a:rPr lang="en-US"/>
              <a:t>John Hetts	Executive Vice Chancellor, Research, Data, and Analytics</a:t>
            </a:r>
            <a:endParaRPr/>
          </a:p>
          <a:p>
            <a:pPr indent="-1484313" lvl="0" marL="1484313" rtl="0" algn="l">
              <a:lnSpc>
                <a:spcPct val="90000"/>
              </a:lnSpc>
              <a:spcBef>
                <a:spcPts val="1000"/>
              </a:spcBef>
              <a:spcAft>
                <a:spcPts val="0"/>
              </a:spcAft>
              <a:buClr>
                <a:srgbClr val="53575A"/>
              </a:buClr>
              <a:buSzPct val="100000"/>
              <a:buNone/>
            </a:pPr>
            <a:r>
              <a:rPr lang="en-US"/>
              <a:t>David O’Brien	Vice Chancellor of External Relations</a:t>
            </a:r>
            <a:endParaRPr/>
          </a:p>
          <a:p>
            <a:pPr indent="-1484313" lvl="0" marL="1484313" rtl="0" algn="l">
              <a:lnSpc>
                <a:spcPct val="90000"/>
              </a:lnSpc>
              <a:spcBef>
                <a:spcPts val="1000"/>
              </a:spcBef>
              <a:spcAft>
                <a:spcPts val="0"/>
              </a:spcAft>
              <a:buClr>
                <a:srgbClr val="53575A"/>
              </a:buClr>
              <a:buSzPct val="100000"/>
              <a:buNone/>
            </a:pPr>
            <a:r>
              <a:rPr lang="en-US"/>
              <a:t>Jory Hadsell	Visiting Executive, Strategic Technology Initiatives</a:t>
            </a:r>
            <a:endParaRPr/>
          </a:p>
        </p:txBody>
      </p:sp>
      <p:sp>
        <p:nvSpPr>
          <p:cNvPr id="478" name="Google Shape;478;p1"/>
          <p:cNvSpPr txBox="1"/>
          <p:nvPr>
            <p:ph idx="12" type="sldNum"/>
          </p:nvPr>
        </p:nvSpPr>
        <p:spPr>
          <a:xfrm>
            <a:off x="11330940" y="6155346"/>
            <a:ext cx="365760" cy="365125"/>
          </a:xfrm>
          <a:prstGeom prst="rect">
            <a:avLst/>
          </a:prstGeom>
          <a:solidFill>
            <a:schemeClr val="lt1"/>
          </a:solid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pic>
        <p:nvPicPr>
          <p:cNvPr descr="A building with glass windows&#10;&#10;Description automatically generated" id="479" name="Google Shape;479;p1"/>
          <p:cNvPicPr preferRelativeResize="0"/>
          <p:nvPr>
            <p:ph idx="3" type="pic"/>
          </p:nvPr>
        </p:nvPicPr>
        <p:blipFill rotWithShape="1">
          <a:blip r:embed="rId3">
            <a:alphaModFix/>
          </a:blip>
          <a:srcRect b="0" l="15317" r="15317" t="0"/>
          <a:stretch/>
        </p:blipFill>
        <p:spPr>
          <a:xfrm>
            <a:off x="0" y="914400"/>
            <a:ext cx="4681538" cy="45021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4" name="Shape 564"/>
        <p:cNvGrpSpPr/>
        <p:nvPr/>
      </p:nvGrpSpPr>
      <p:grpSpPr>
        <a:xfrm>
          <a:off x="0" y="0"/>
          <a:ext cx="0" cy="0"/>
          <a:chOff x="0" y="0"/>
          <a:chExt cx="0" cy="0"/>
        </a:xfrm>
      </p:grpSpPr>
      <p:sp>
        <p:nvSpPr>
          <p:cNvPr id="565" name="Google Shape;565;p10"/>
          <p:cNvSpPr txBox="1"/>
          <p:nvPr>
            <p:ph type="ctrTitle"/>
          </p:nvPr>
        </p:nvSpPr>
        <p:spPr>
          <a:xfrm>
            <a:off x="4939748" y="1878690"/>
            <a:ext cx="6641949" cy="2573570"/>
          </a:xfrm>
          <a:prstGeom prst="rect">
            <a:avLst/>
          </a:prstGeom>
          <a:noFill/>
          <a:ln>
            <a:noFill/>
          </a:ln>
        </p:spPr>
        <p:txBody>
          <a:bodyPr anchorCtr="0" anchor="t" bIns="45700" lIns="457200" spcFirstLastPara="1" rIns="457200" wrap="square" tIns="0">
            <a:normAutofit/>
          </a:bodyPr>
          <a:lstStyle/>
          <a:p>
            <a:pPr indent="0" lvl="0" marL="0" rtl="0" algn="l">
              <a:lnSpc>
                <a:spcPct val="90000"/>
              </a:lnSpc>
              <a:spcBef>
                <a:spcPts val="0"/>
              </a:spcBef>
              <a:spcAft>
                <a:spcPts val="0"/>
              </a:spcAft>
              <a:buClr>
                <a:srgbClr val="002F6D"/>
              </a:buClr>
              <a:buSzPts val="4400"/>
              <a:buFont typeface="Arial"/>
              <a:buNone/>
            </a:pPr>
            <a:r>
              <a:rPr lang="en-US"/>
              <a:t>California’s </a:t>
            </a:r>
            <a:br>
              <a:rPr lang="en-US"/>
            </a:br>
            <a:r>
              <a:rPr lang="en-US"/>
              <a:t>Career Passport </a:t>
            </a:r>
            <a:endParaRPr/>
          </a:p>
        </p:txBody>
      </p:sp>
      <p:sp>
        <p:nvSpPr>
          <p:cNvPr id="566" name="Google Shape;566;p10"/>
          <p:cNvSpPr txBox="1"/>
          <p:nvPr>
            <p:ph idx="12" type="sldNum"/>
          </p:nvPr>
        </p:nvSpPr>
        <p:spPr>
          <a:xfrm>
            <a:off x="11330940" y="6155346"/>
            <a:ext cx="365760" cy="365125"/>
          </a:xfrm>
          <a:prstGeom prst="rect">
            <a:avLst/>
          </a:prstGeom>
          <a:solidFill>
            <a:schemeClr val="lt1"/>
          </a:solidFill>
          <a:ln>
            <a:noFill/>
          </a:ln>
        </p:spPr>
        <p:txBody>
          <a:bodyPr anchorCtr="0" anchor="ctr" bIns="45700" lIns="91425" spcFirstLastPara="1" rIns="91425" wrap="square" tIns="45700">
            <a:normAutofit/>
          </a:bodyPr>
          <a:lstStyle/>
          <a:p>
            <a:pPr indent="0" lvl="0" marL="0" marR="0" rtl="0" algn="ct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53575A"/>
                </a:solidFill>
                <a:latin typeface="Arial"/>
                <a:ea typeface="Arial"/>
                <a:cs typeface="Arial"/>
                <a:sym typeface="Arial"/>
              </a:rPr>
              <a:t>‹#›</a:t>
            </a:fld>
            <a:endParaRPr b="0" i="0" sz="1200" u="none" cap="none" strike="noStrike">
              <a:solidFill>
                <a:srgbClr val="53575A"/>
              </a:solidFill>
              <a:latin typeface="Arial"/>
              <a:ea typeface="Arial"/>
              <a:cs typeface="Arial"/>
              <a:sym typeface="Arial"/>
            </a:endParaRPr>
          </a:p>
        </p:txBody>
      </p:sp>
      <p:pic>
        <p:nvPicPr>
          <p:cNvPr descr="A person wearing a hard hat and a vest&#10;&#10;AI-generated content may be incorrect." id="567" name="Google Shape;567;p10"/>
          <p:cNvPicPr preferRelativeResize="0"/>
          <p:nvPr/>
        </p:nvPicPr>
        <p:blipFill rotWithShape="1">
          <a:blip r:embed="rId3">
            <a:alphaModFix/>
          </a:blip>
          <a:srcRect b="0" l="15338" r="15339" t="0"/>
          <a:stretch/>
        </p:blipFill>
        <p:spPr>
          <a:xfrm>
            <a:off x="20" y="914400"/>
            <a:ext cx="4681518" cy="45021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1" name="Shape 571"/>
        <p:cNvGrpSpPr/>
        <p:nvPr/>
      </p:nvGrpSpPr>
      <p:grpSpPr>
        <a:xfrm>
          <a:off x="0" y="0"/>
          <a:ext cx="0" cy="0"/>
          <a:chOff x="0" y="0"/>
          <a:chExt cx="0" cy="0"/>
        </a:xfrm>
      </p:grpSpPr>
      <p:sp>
        <p:nvSpPr>
          <p:cNvPr id="572" name="Google Shape;572;p11"/>
          <p:cNvSpPr txBox="1"/>
          <p:nvPr>
            <p:ph type="title"/>
          </p:nvPr>
        </p:nvSpPr>
        <p:spPr>
          <a:xfrm>
            <a:off x="0" y="1"/>
            <a:ext cx="12192000" cy="1828800"/>
          </a:xfrm>
          <a:prstGeom prst="rect">
            <a:avLst/>
          </a:prstGeom>
          <a:noFill/>
          <a:ln>
            <a:noFill/>
          </a:ln>
        </p:spPr>
        <p:txBody>
          <a:bodyPr anchorCtr="0" anchor="t" bIns="45700" lIns="457200" spcFirstLastPara="1" rIns="457200" wrap="square" tIns="457200">
            <a:normAutofit/>
          </a:bodyPr>
          <a:lstStyle/>
          <a:p>
            <a:pPr indent="0" lvl="0" marL="0" rtl="0" algn="l">
              <a:lnSpc>
                <a:spcPct val="90000"/>
              </a:lnSpc>
              <a:spcBef>
                <a:spcPts val="0"/>
              </a:spcBef>
              <a:spcAft>
                <a:spcPts val="0"/>
              </a:spcAft>
              <a:buClr>
                <a:srgbClr val="002F6D"/>
              </a:buClr>
              <a:buSzPts val="1800"/>
              <a:buNone/>
            </a:pPr>
            <a:r>
              <a:rPr lang="en-US">
                <a:solidFill>
                  <a:schemeClr val="dk1"/>
                </a:solidFill>
              </a:rPr>
              <a:t>What the Career Passport will be</a:t>
            </a:r>
            <a:br>
              <a:rPr lang="en-US">
                <a:solidFill>
                  <a:schemeClr val="dk1"/>
                </a:solidFill>
              </a:rPr>
            </a:br>
            <a:endParaRPr>
              <a:solidFill>
                <a:schemeClr val="dk1"/>
              </a:solidFill>
            </a:endParaRPr>
          </a:p>
        </p:txBody>
      </p:sp>
      <p:sp>
        <p:nvSpPr>
          <p:cNvPr id="573" name="Google Shape;573;p11"/>
          <p:cNvSpPr txBox="1"/>
          <p:nvPr>
            <p:ph idx="12" type="sldNum"/>
          </p:nvPr>
        </p:nvSpPr>
        <p:spPr>
          <a:xfrm>
            <a:off x="11330940" y="6155346"/>
            <a:ext cx="365760" cy="36512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53575A"/>
                </a:solidFill>
                <a:latin typeface="Arial"/>
                <a:ea typeface="Arial"/>
                <a:cs typeface="Arial"/>
                <a:sym typeface="Arial"/>
              </a:rPr>
              <a:t>‹#›</a:t>
            </a:fld>
            <a:endParaRPr b="0" i="0" sz="1200" u="none" cap="none" strike="noStrike">
              <a:solidFill>
                <a:srgbClr val="53575A"/>
              </a:solidFill>
              <a:latin typeface="Arial"/>
              <a:ea typeface="Arial"/>
              <a:cs typeface="Arial"/>
              <a:sym typeface="Arial"/>
            </a:endParaRPr>
          </a:p>
        </p:txBody>
      </p:sp>
      <p:sp>
        <p:nvSpPr>
          <p:cNvPr id="574" name="Google Shape;574;p11"/>
          <p:cNvSpPr txBox="1"/>
          <p:nvPr>
            <p:ph idx="1" type="body"/>
          </p:nvPr>
        </p:nvSpPr>
        <p:spPr>
          <a:xfrm>
            <a:off x="0" y="1828800"/>
            <a:ext cx="12192000" cy="4070350"/>
          </a:xfrm>
          <a:prstGeom prst="rect">
            <a:avLst/>
          </a:prstGeom>
          <a:noFill/>
          <a:ln>
            <a:noFill/>
          </a:ln>
        </p:spPr>
        <p:txBody>
          <a:bodyPr anchorCtr="0" anchor="t" bIns="228600" lIns="685800" spcFirstLastPara="1" rIns="685800" wrap="square" tIns="45700">
            <a:normAutofit fontScale="92500"/>
          </a:bodyPr>
          <a:lstStyle/>
          <a:p>
            <a:pPr indent="0" lvl="0" marL="0" rtl="0" algn="l">
              <a:lnSpc>
                <a:spcPct val="115000"/>
              </a:lnSpc>
              <a:spcBef>
                <a:spcPts val="0"/>
              </a:spcBef>
              <a:spcAft>
                <a:spcPts val="0"/>
              </a:spcAft>
              <a:buSzPct val="69498"/>
              <a:buNone/>
            </a:pPr>
            <a:r>
              <a:rPr lang="en-US">
                <a:solidFill>
                  <a:schemeClr val="dk2"/>
                </a:solidFill>
              </a:rPr>
              <a:t>The California Career Passport facilitates hiring based on the skills that people already have. It provides a </a:t>
            </a:r>
            <a:r>
              <a:rPr b="1" lang="en-US">
                <a:solidFill>
                  <a:schemeClr val="dk2"/>
                </a:solidFill>
              </a:rPr>
              <a:t>personalized </a:t>
            </a:r>
            <a:r>
              <a:rPr lang="en-US">
                <a:solidFill>
                  <a:schemeClr val="dk2"/>
                </a:solidFill>
              </a:rPr>
              <a:t>digital wallet that people can use to share </a:t>
            </a:r>
            <a:r>
              <a:rPr b="1" lang="en-US">
                <a:solidFill>
                  <a:schemeClr val="dk2"/>
                </a:solidFill>
              </a:rPr>
              <a:t>verified </a:t>
            </a:r>
            <a:r>
              <a:rPr lang="en-US">
                <a:solidFill>
                  <a:schemeClr val="dk2"/>
                </a:solidFill>
              </a:rPr>
              <a:t>academic and nonacademic skills electronically with employers. It consists of the following:</a:t>
            </a:r>
            <a:endParaRPr>
              <a:solidFill>
                <a:schemeClr val="dk2"/>
              </a:solidFill>
            </a:endParaRPr>
          </a:p>
          <a:p>
            <a:pPr indent="0" lvl="0" marL="0" rtl="0" algn="l">
              <a:lnSpc>
                <a:spcPct val="115000"/>
              </a:lnSpc>
              <a:spcBef>
                <a:spcPts val="0"/>
              </a:spcBef>
              <a:spcAft>
                <a:spcPts val="0"/>
              </a:spcAft>
              <a:buSzPct val="97297"/>
              <a:buNone/>
            </a:pPr>
            <a:r>
              <a:t/>
            </a:r>
            <a:endParaRPr sz="2000">
              <a:solidFill>
                <a:schemeClr val="dk2"/>
              </a:solidFill>
              <a:latin typeface="Arial"/>
              <a:ea typeface="Arial"/>
              <a:cs typeface="Arial"/>
              <a:sym typeface="Arial"/>
            </a:endParaRPr>
          </a:p>
          <a:p>
            <a:pPr indent="-342900" lvl="0" marL="457200" rtl="0" algn="l">
              <a:lnSpc>
                <a:spcPct val="90000"/>
              </a:lnSpc>
              <a:spcBef>
                <a:spcPts val="0"/>
              </a:spcBef>
              <a:spcAft>
                <a:spcPts val="0"/>
              </a:spcAft>
              <a:buClr>
                <a:schemeClr val="dk1"/>
              </a:buClr>
              <a:buSzPct val="81081"/>
              <a:buFont typeface="Century Gothic"/>
              <a:buChar char="●"/>
            </a:pPr>
            <a:r>
              <a:rPr lang="en-US" sz="2400">
                <a:solidFill>
                  <a:schemeClr val="dk2"/>
                </a:solidFill>
              </a:rPr>
              <a:t>Statewide credential registry</a:t>
            </a:r>
            <a:endParaRPr sz="2400">
              <a:solidFill>
                <a:schemeClr val="dk2"/>
              </a:solidFill>
            </a:endParaRPr>
          </a:p>
          <a:p>
            <a:pPr indent="-342900" lvl="0" marL="457200" rtl="0" algn="l">
              <a:lnSpc>
                <a:spcPct val="90000"/>
              </a:lnSpc>
              <a:spcBef>
                <a:spcPts val="0"/>
              </a:spcBef>
              <a:spcAft>
                <a:spcPts val="0"/>
              </a:spcAft>
              <a:buClr>
                <a:schemeClr val="dk1"/>
              </a:buClr>
              <a:buSzPct val="81081"/>
              <a:buFont typeface="Century Gothic"/>
              <a:buChar char="●"/>
            </a:pPr>
            <a:r>
              <a:rPr lang="en-US" sz="2400">
                <a:solidFill>
                  <a:schemeClr val="dk2"/>
                </a:solidFill>
              </a:rPr>
              <a:t>Delivery of academic credentials, including CPL, from an updated eTranscript CA</a:t>
            </a:r>
            <a:endParaRPr sz="2400">
              <a:solidFill>
                <a:schemeClr val="dk2"/>
              </a:solidFill>
              <a:latin typeface="Arial"/>
              <a:ea typeface="Arial"/>
              <a:cs typeface="Arial"/>
              <a:sym typeface="Arial"/>
            </a:endParaRPr>
          </a:p>
          <a:p>
            <a:pPr indent="-342900" lvl="0" marL="457200" rtl="0" algn="l">
              <a:lnSpc>
                <a:spcPct val="90000"/>
              </a:lnSpc>
              <a:spcBef>
                <a:spcPts val="0"/>
              </a:spcBef>
              <a:spcAft>
                <a:spcPts val="0"/>
              </a:spcAft>
              <a:buClr>
                <a:schemeClr val="dk1"/>
              </a:buClr>
              <a:buSzPct val="81081"/>
              <a:buFont typeface="Century Gothic"/>
              <a:buChar char="●"/>
            </a:pPr>
            <a:r>
              <a:rPr lang="en-US" sz="2400">
                <a:solidFill>
                  <a:schemeClr val="dk2"/>
                </a:solidFill>
              </a:rPr>
              <a:t>Delivery of non-academic credentials</a:t>
            </a:r>
            <a:endParaRPr sz="2400">
              <a:solidFill>
                <a:schemeClr val="dk2"/>
              </a:solidFill>
            </a:endParaRPr>
          </a:p>
          <a:p>
            <a:pPr indent="-342900" lvl="0" marL="457200" rtl="0" algn="l">
              <a:lnSpc>
                <a:spcPct val="90000"/>
              </a:lnSpc>
              <a:spcBef>
                <a:spcPts val="0"/>
              </a:spcBef>
              <a:spcAft>
                <a:spcPts val="0"/>
              </a:spcAft>
              <a:buClr>
                <a:schemeClr val="dk1"/>
              </a:buClr>
              <a:buSzPct val="81081"/>
              <a:buFont typeface="Century Gothic"/>
              <a:buChar char="●"/>
            </a:pPr>
            <a:r>
              <a:rPr lang="en-US" sz="2400">
                <a:solidFill>
                  <a:schemeClr val="dk2"/>
                </a:solidFill>
              </a:rPr>
              <a:t>Digital wallet, fully owned and managed by the learner</a:t>
            </a:r>
            <a:endParaRPr sz="2400">
              <a:solidFill>
                <a:schemeClr val="dk2"/>
              </a:solidFill>
            </a:endParaRPr>
          </a:p>
          <a:p>
            <a:pPr indent="-342900" lvl="0" marL="457200" rtl="0" algn="l">
              <a:lnSpc>
                <a:spcPct val="90000"/>
              </a:lnSpc>
              <a:spcBef>
                <a:spcPts val="0"/>
              </a:spcBef>
              <a:spcAft>
                <a:spcPts val="0"/>
              </a:spcAft>
              <a:buClr>
                <a:schemeClr val="dk1"/>
              </a:buClr>
              <a:buSzPct val="81081"/>
              <a:buFont typeface="Century Gothic"/>
              <a:buChar char="●"/>
            </a:pPr>
            <a:r>
              <a:rPr lang="en-US" sz="2400">
                <a:solidFill>
                  <a:schemeClr val="dk2"/>
                </a:solidFill>
              </a:rPr>
              <a:t>Verified digital resume</a:t>
            </a:r>
            <a:endParaRPr>
              <a:solidFill>
                <a:schemeClr val="dk2"/>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8" name="Shape 578"/>
        <p:cNvGrpSpPr/>
        <p:nvPr/>
      </p:nvGrpSpPr>
      <p:grpSpPr>
        <a:xfrm>
          <a:off x="0" y="0"/>
          <a:ext cx="0" cy="0"/>
          <a:chOff x="0" y="0"/>
          <a:chExt cx="0" cy="0"/>
        </a:xfrm>
      </p:grpSpPr>
      <p:sp>
        <p:nvSpPr>
          <p:cNvPr id="579" name="Google Shape;579;p12"/>
          <p:cNvSpPr txBox="1"/>
          <p:nvPr>
            <p:ph type="title"/>
          </p:nvPr>
        </p:nvSpPr>
        <p:spPr>
          <a:xfrm>
            <a:off x="0" y="1"/>
            <a:ext cx="12192000" cy="1828800"/>
          </a:xfrm>
          <a:prstGeom prst="rect">
            <a:avLst/>
          </a:prstGeom>
          <a:noFill/>
          <a:ln>
            <a:noFill/>
          </a:ln>
        </p:spPr>
        <p:txBody>
          <a:bodyPr anchorCtr="0" anchor="t" bIns="45700" lIns="457200" spcFirstLastPara="1" rIns="457200" wrap="square" tIns="457200">
            <a:normAutofit/>
          </a:bodyPr>
          <a:lstStyle/>
          <a:p>
            <a:pPr indent="0" lvl="0" marL="0" rtl="0" algn="l">
              <a:lnSpc>
                <a:spcPct val="90000"/>
              </a:lnSpc>
              <a:spcBef>
                <a:spcPts val="0"/>
              </a:spcBef>
              <a:spcAft>
                <a:spcPts val="0"/>
              </a:spcAft>
              <a:buClr>
                <a:srgbClr val="002F6D"/>
              </a:buClr>
              <a:buSzPts val="1800"/>
              <a:buNone/>
            </a:pPr>
            <a:r>
              <a:rPr lang="en-US"/>
              <a:t>Technology Procurement &amp; Partnerships</a:t>
            </a:r>
            <a:endParaRPr/>
          </a:p>
        </p:txBody>
      </p:sp>
      <p:sp>
        <p:nvSpPr>
          <p:cNvPr id="580" name="Google Shape;580;p12"/>
          <p:cNvSpPr txBox="1"/>
          <p:nvPr>
            <p:ph idx="12" type="sldNum"/>
          </p:nvPr>
        </p:nvSpPr>
        <p:spPr>
          <a:xfrm>
            <a:off x="11330940" y="6155346"/>
            <a:ext cx="365760" cy="36512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53575A"/>
                </a:solidFill>
                <a:latin typeface="Arial"/>
                <a:ea typeface="Arial"/>
                <a:cs typeface="Arial"/>
                <a:sym typeface="Arial"/>
              </a:rPr>
              <a:t>‹#›</a:t>
            </a:fld>
            <a:endParaRPr b="0" i="0" sz="1200" u="none" cap="none" strike="noStrike">
              <a:solidFill>
                <a:srgbClr val="53575A"/>
              </a:solidFill>
              <a:latin typeface="Arial"/>
              <a:ea typeface="Arial"/>
              <a:cs typeface="Arial"/>
              <a:sym typeface="Arial"/>
            </a:endParaRPr>
          </a:p>
        </p:txBody>
      </p:sp>
      <p:sp>
        <p:nvSpPr>
          <p:cNvPr id="581" name="Google Shape;581;p12"/>
          <p:cNvSpPr txBox="1"/>
          <p:nvPr>
            <p:ph idx="1" type="body"/>
          </p:nvPr>
        </p:nvSpPr>
        <p:spPr>
          <a:xfrm>
            <a:off x="0" y="1828800"/>
            <a:ext cx="12192000" cy="4070350"/>
          </a:xfrm>
          <a:prstGeom prst="rect">
            <a:avLst/>
          </a:prstGeom>
          <a:noFill/>
          <a:ln>
            <a:noFill/>
          </a:ln>
        </p:spPr>
        <p:txBody>
          <a:bodyPr anchorCtr="0" anchor="t" bIns="228600" lIns="685800" spcFirstLastPara="1" rIns="685800" wrap="square" tIns="45700">
            <a:normAutofit/>
          </a:bodyPr>
          <a:lstStyle/>
          <a:p>
            <a:pPr indent="-342900" lvl="0" marL="457200" rtl="0" algn="l">
              <a:lnSpc>
                <a:spcPct val="90000"/>
              </a:lnSpc>
              <a:spcBef>
                <a:spcPts val="1000"/>
              </a:spcBef>
              <a:spcAft>
                <a:spcPts val="0"/>
              </a:spcAft>
              <a:buClr>
                <a:srgbClr val="53575A"/>
              </a:buClr>
              <a:buSzPts val="1800"/>
              <a:buChar char="•"/>
            </a:pPr>
            <a:r>
              <a:rPr lang="en-US"/>
              <a:t>Procurement process:</a:t>
            </a:r>
            <a:endParaRPr/>
          </a:p>
          <a:p>
            <a:pPr indent="-342900" lvl="1" marL="914400" rtl="0" algn="l">
              <a:lnSpc>
                <a:spcPct val="90000"/>
              </a:lnSpc>
              <a:spcBef>
                <a:spcPts val="500"/>
              </a:spcBef>
              <a:spcAft>
                <a:spcPts val="0"/>
              </a:spcAft>
              <a:buSzPts val="1800"/>
              <a:buFont typeface="Courier New"/>
              <a:buChar char="o"/>
            </a:pPr>
            <a:r>
              <a:rPr lang="en-US"/>
              <a:t>Requirements gathering</a:t>
            </a:r>
            <a:endParaRPr sz="2800"/>
          </a:p>
          <a:p>
            <a:pPr indent="-342900" lvl="1" marL="914400" rtl="0" algn="l">
              <a:lnSpc>
                <a:spcPct val="90000"/>
              </a:lnSpc>
              <a:spcBef>
                <a:spcPts val="500"/>
              </a:spcBef>
              <a:spcAft>
                <a:spcPts val="0"/>
              </a:spcAft>
              <a:buSzPts val="1800"/>
              <a:buFont typeface="Courier New"/>
              <a:buChar char="o"/>
            </a:pPr>
            <a:r>
              <a:rPr lang="en-US"/>
              <a:t>Drafting of RFP</a:t>
            </a:r>
            <a:endParaRPr/>
          </a:p>
          <a:p>
            <a:pPr indent="-342900" lvl="1" marL="914400" rtl="0" algn="l">
              <a:lnSpc>
                <a:spcPct val="90000"/>
              </a:lnSpc>
              <a:spcBef>
                <a:spcPts val="500"/>
              </a:spcBef>
              <a:spcAft>
                <a:spcPts val="0"/>
              </a:spcAft>
              <a:buSzPts val="1800"/>
              <a:buFont typeface="Courier New"/>
              <a:buChar char="o"/>
            </a:pPr>
            <a:r>
              <a:rPr lang="en-US"/>
              <a:t>Advertising and evaluating single or multi-vendor proposals</a:t>
            </a:r>
            <a:endParaRPr/>
          </a:p>
          <a:p>
            <a:pPr indent="-342900" lvl="1" marL="914400" rtl="0" algn="l">
              <a:lnSpc>
                <a:spcPct val="90000"/>
              </a:lnSpc>
              <a:spcBef>
                <a:spcPts val="500"/>
              </a:spcBef>
              <a:spcAft>
                <a:spcPts val="0"/>
              </a:spcAft>
              <a:buSzPts val="1800"/>
              <a:buFont typeface="Courier New"/>
              <a:buChar char="o"/>
            </a:pPr>
            <a:r>
              <a:rPr lang="en-US"/>
              <a:t>Awarding and contracting</a:t>
            </a:r>
            <a:endParaRPr/>
          </a:p>
          <a:p>
            <a:pPr indent="-342900" lvl="1" marL="914400" rtl="0" algn="l">
              <a:lnSpc>
                <a:spcPct val="90000"/>
              </a:lnSpc>
              <a:spcBef>
                <a:spcPts val="500"/>
              </a:spcBef>
              <a:spcAft>
                <a:spcPts val="0"/>
              </a:spcAft>
              <a:buSzPts val="1800"/>
              <a:buFont typeface="Courier New"/>
              <a:buChar char="o"/>
            </a:pPr>
            <a:r>
              <a:rPr lang="en-US"/>
              <a:t>Begin implementation</a:t>
            </a:r>
            <a:endParaRPr/>
          </a:p>
          <a:p>
            <a:pPr indent="-342900" lvl="1" marL="914400" rtl="0" algn="l">
              <a:lnSpc>
                <a:spcPct val="90000"/>
              </a:lnSpc>
              <a:spcBef>
                <a:spcPts val="500"/>
              </a:spcBef>
              <a:spcAft>
                <a:spcPts val="0"/>
              </a:spcAft>
              <a:buSzPts val="1800"/>
              <a:buFont typeface="Courier New"/>
              <a:buChar char="o"/>
            </a:pPr>
            <a:r>
              <a:rPr lang="en-US"/>
              <a:t>...this phase starting early to meet 2027 launch goal</a:t>
            </a:r>
            <a:endParaRPr/>
          </a:p>
          <a:p>
            <a:pPr indent="-228600" lvl="1" marL="914400" rtl="0" algn="l">
              <a:lnSpc>
                <a:spcPct val="90000"/>
              </a:lnSpc>
              <a:spcBef>
                <a:spcPts val="500"/>
              </a:spcBef>
              <a:spcAft>
                <a:spcPts val="0"/>
              </a:spcAft>
              <a:buSzPts val="1800"/>
              <a:buFont typeface="Courier New"/>
              <a:buNone/>
            </a:pPr>
            <a:r>
              <a:t/>
            </a:r>
            <a:endParaRPr/>
          </a:p>
          <a:p>
            <a:pPr indent="-342900" lvl="1" marL="914400" rtl="0" algn="l">
              <a:lnSpc>
                <a:spcPct val="90000"/>
              </a:lnSpc>
              <a:spcBef>
                <a:spcPts val="500"/>
              </a:spcBef>
              <a:spcAft>
                <a:spcPts val="0"/>
              </a:spcAft>
              <a:buSzPts val="1800"/>
              <a:buFont typeface="Courier New"/>
              <a:buChar char="o"/>
            </a:pPr>
            <a:r>
              <a:rPr lang="en-US"/>
              <a:t>Two RFPs for related, but separate platforms that must integrate</a:t>
            </a:r>
            <a:endParaRPr/>
          </a:p>
          <a:p>
            <a:pPr indent="-228600" lvl="1" marL="914400" rtl="0" algn="l">
              <a:lnSpc>
                <a:spcPct val="90000"/>
              </a:lnSpc>
              <a:spcBef>
                <a:spcPts val="500"/>
              </a:spcBef>
              <a:spcAft>
                <a:spcPts val="0"/>
              </a:spcAft>
              <a:buSzPts val="1800"/>
              <a:buFont typeface="Courier New"/>
              <a:buNone/>
            </a:pPr>
            <a:r>
              <a:t/>
            </a:r>
            <a:endParaRPr/>
          </a:p>
          <a:p>
            <a:pPr indent="-228600" lvl="0" marL="457200" rtl="0" algn="l">
              <a:lnSpc>
                <a:spcPct val="90000"/>
              </a:lnSpc>
              <a:spcBef>
                <a:spcPts val="1000"/>
              </a:spcBef>
              <a:spcAft>
                <a:spcPts val="0"/>
              </a:spcAft>
              <a:buClr>
                <a:srgbClr val="53575A"/>
              </a:buClr>
              <a:buSzPts val="1800"/>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5" name="Shape 585"/>
        <p:cNvGrpSpPr/>
        <p:nvPr/>
      </p:nvGrpSpPr>
      <p:grpSpPr>
        <a:xfrm>
          <a:off x="0" y="0"/>
          <a:ext cx="0" cy="0"/>
          <a:chOff x="0" y="0"/>
          <a:chExt cx="0" cy="0"/>
        </a:xfrm>
      </p:grpSpPr>
      <p:sp>
        <p:nvSpPr>
          <p:cNvPr id="586" name="Google Shape;586;p13"/>
          <p:cNvSpPr txBox="1"/>
          <p:nvPr>
            <p:ph type="title"/>
          </p:nvPr>
        </p:nvSpPr>
        <p:spPr>
          <a:xfrm>
            <a:off x="0" y="1"/>
            <a:ext cx="12192000" cy="1828800"/>
          </a:xfrm>
          <a:prstGeom prst="rect">
            <a:avLst/>
          </a:prstGeom>
          <a:noFill/>
          <a:ln>
            <a:noFill/>
          </a:ln>
        </p:spPr>
        <p:txBody>
          <a:bodyPr anchorCtr="0" anchor="t" bIns="45700" lIns="457200" spcFirstLastPara="1" rIns="457200" wrap="square" tIns="457200">
            <a:normAutofit/>
          </a:bodyPr>
          <a:lstStyle/>
          <a:p>
            <a:pPr indent="0" lvl="0" marL="0" rtl="0" algn="l">
              <a:lnSpc>
                <a:spcPct val="90000"/>
              </a:lnSpc>
              <a:spcBef>
                <a:spcPts val="0"/>
              </a:spcBef>
              <a:spcAft>
                <a:spcPts val="0"/>
              </a:spcAft>
              <a:buClr>
                <a:srgbClr val="002F6D"/>
              </a:buClr>
              <a:buSzPts val="1800"/>
              <a:buNone/>
            </a:pPr>
            <a:r>
              <a:rPr lang="en-US"/>
              <a:t>Career Passport and eTranscript CA</a:t>
            </a:r>
            <a:endParaRPr/>
          </a:p>
        </p:txBody>
      </p:sp>
      <p:sp>
        <p:nvSpPr>
          <p:cNvPr id="587" name="Google Shape;587;p13"/>
          <p:cNvSpPr txBox="1"/>
          <p:nvPr>
            <p:ph idx="12" type="sldNum"/>
          </p:nvPr>
        </p:nvSpPr>
        <p:spPr>
          <a:xfrm>
            <a:off x="11330940" y="6155346"/>
            <a:ext cx="365760" cy="36512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53575A"/>
                </a:solidFill>
                <a:latin typeface="Arial"/>
                <a:ea typeface="Arial"/>
                <a:cs typeface="Arial"/>
                <a:sym typeface="Arial"/>
              </a:rPr>
              <a:t>‹#›</a:t>
            </a:fld>
            <a:endParaRPr b="0" i="0" sz="1200" u="none" cap="none" strike="noStrike">
              <a:solidFill>
                <a:srgbClr val="53575A"/>
              </a:solidFill>
              <a:latin typeface="Arial"/>
              <a:ea typeface="Arial"/>
              <a:cs typeface="Arial"/>
              <a:sym typeface="Arial"/>
            </a:endParaRPr>
          </a:p>
        </p:txBody>
      </p:sp>
      <p:sp>
        <p:nvSpPr>
          <p:cNvPr id="588" name="Google Shape;588;p13"/>
          <p:cNvSpPr txBox="1"/>
          <p:nvPr>
            <p:ph idx="1" type="body"/>
          </p:nvPr>
        </p:nvSpPr>
        <p:spPr>
          <a:xfrm>
            <a:off x="0" y="1595120"/>
            <a:ext cx="12192000" cy="4568190"/>
          </a:xfrm>
          <a:prstGeom prst="rect">
            <a:avLst/>
          </a:prstGeom>
          <a:noFill/>
          <a:ln>
            <a:noFill/>
          </a:ln>
        </p:spPr>
        <p:txBody>
          <a:bodyPr anchorCtr="0" anchor="t" bIns="228600" lIns="685800" spcFirstLastPara="1" rIns="685800" wrap="square" tIns="45700">
            <a:normAutofit fontScale="85000" lnSpcReduction="20000"/>
          </a:bodyPr>
          <a:lstStyle/>
          <a:p>
            <a:pPr indent="-342900" lvl="0" marL="457200" rtl="0" algn="l">
              <a:lnSpc>
                <a:spcPct val="90000"/>
              </a:lnSpc>
              <a:spcBef>
                <a:spcPts val="1000"/>
              </a:spcBef>
              <a:spcAft>
                <a:spcPts val="0"/>
              </a:spcAft>
              <a:buClr>
                <a:srgbClr val="53575A"/>
              </a:buClr>
              <a:buSzPct val="81447"/>
              <a:buChar char="•"/>
            </a:pPr>
            <a:r>
              <a:rPr lang="en-US" sz="2600"/>
              <a:t>Two aligned initiatives that will work together to create a trusted, interoperable ecosystem for academic and verifiable skills-based records</a:t>
            </a:r>
            <a:endParaRPr/>
          </a:p>
          <a:p>
            <a:pPr indent="-342900" lvl="0" marL="457200" rtl="0" algn="l">
              <a:lnSpc>
                <a:spcPct val="90000"/>
              </a:lnSpc>
              <a:spcBef>
                <a:spcPts val="1000"/>
              </a:spcBef>
              <a:spcAft>
                <a:spcPts val="0"/>
              </a:spcAft>
              <a:buClr>
                <a:srgbClr val="53575A"/>
              </a:buClr>
              <a:buSzPct val="81447"/>
              <a:buChar char="•"/>
            </a:pPr>
            <a:r>
              <a:rPr lang="en-US" sz="2600"/>
              <a:t>Systems and Components</a:t>
            </a:r>
            <a:br>
              <a:rPr lang="en-US" sz="2600"/>
            </a:br>
            <a:endParaRPr/>
          </a:p>
          <a:p>
            <a:pPr indent="-342900" lvl="1" marL="914400" rtl="0" algn="l">
              <a:lnSpc>
                <a:spcPct val="90000"/>
              </a:lnSpc>
              <a:spcBef>
                <a:spcPts val="500"/>
              </a:spcBef>
              <a:spcAft>
                <a:spcPts val="0"/>
              </a:spcAft>
              <a:buSzPct val="96256"/>
              <a:buFont typeface="Courier New"/>
              <a:buChar char="o"/>
            </a:pPr>
            <a:r>
              <a:rPr lang="en-US" sz="2200">
                <a:solidFill>
                  <a:srgbClr val="002060"/>
                </a:solidFill>
              </a:rPr>
              <a:t>eTranscript California </a:t>
            </a:r>
            <a:endParaRPr/>
          </a:p>
          <a:p>
            <a:pPr indent="-342900" lvl="2" marL="1371600" rtl="0" algn="l">
              <a:lnSpc>
                <a:spcPct val="90000"/>
              </a:lnSpc>
              <a:spcBef>
                <a:spcPts val="500"/>
              </a:spcBef>
              <a:spcAft>
                <a:spcPts val="0"/>
              </a:spcAft>
              <a:buSzPct val="117647"/>
              <a:buFont typeface="Noto Sans Symbols"/>
              <a:buChar char="§"/>
            </a:pPr>
            <a:r>
              <a:rPr lang="en-US" sz="1800"/>
              <a:t>Re-launch eTranscript RFP for upgraded platform now that funding is in place</a:t>
            </a:r>
            <a:endParaRPr/>
          </a:p>
          <a:p>
            <a:pPr indent="-342900" lvl="2" marL="1371600" rtl="0" algn="l">
              <a:lnSpc>
                <a:spcPct val="90000"/>
              </a:lnSpc>
              <a:spcBef>
                <a:spcPts val="500"/>
              </a:spcBef>
              <a:spcAft>
                <a:spcPts val="0"/>
              </a:spcAft>
              <a:buSzPct val="117647"/>
              <a:buFont typeface="Noto Sans Symbols"/>
              <a:buChar char="§"/>
            </a:pPr>
            <a:r>
              <a:rPr lang="en-US" sz="1800"/>
              <a:t>Deliver transcripts between institutions with improved capabilities</a:t>
            </a:r>
            <a:endParaRPr/>
          </a:p>
          <a:p>
            <a:pPr indent="-342900" lvl="2" marL="1371600" rtl="0" algn="l">
              <a:lnSpc>
                <a:spcPct val="90000"/>
              </a:lnSpc>
              <a:spcBef>
                <a:spcPts val="500"/>
              </a:spcBef>
              <a:spcAft>
                <a:spcPts val="0"/>
              </a:spcAft>
              <a:buSzPct val="117647"/>
              <a:buFont typeface="Noto Sans Symbols"/>
              <a:buChar char="§"/>
            </a:pPr>
            <a:r>
              <a:rPr lang="en-US" sz="1800"/>
              <a:t>Integrate with CPL</a:t>
            </a:r>
            <a:endParaRPr/>
          </a:p>
          <a:p>
            <a:pPr indent="-342900" lvl="2" marL="1371600" rtl="0" algn="l">
              <a:lnSpc>
                <a:spcPct val="90000"/>
              </a:lnSpc>
              <a:spcBef>
                <a:spcPts val="500"/>
              </a:spcBef>
              <a:spcAft>
                <a:spcPts val="0"/>
              </a:spcAft>
              <a:buSzPct val="117647"/>
              <a:buFont typeface="Noto Sans Symbols"/>
              <a:buChar char="§"/>
            </a:pPr>
            <a:r>
              <a:rPr lang="en-US" sz="1800"/>
              <a:t>Elevate data exchange via standards (outputs beyond transcripts)</a:t>
            </a:r>
            <a:br>
              <a:rPr lang="en-US" sz="1800"/>
            </a:br>
            <a:endParaRPr sz="1800">
              <a:solidFill>
                <a:srgbClr val="002060"/>
              </a:solidFill>
            </a:endParaRPr>
          </a:p>
          <a:p>
            <a:pPr indent="-342900" lvl="1" marL="914400" rtl="0" algn="l">
              <a:lnSpc>
                <a:spcPct val="90000"/>
              </a:lnSpc>
              <a:spcBef>
                <a:spcPts val="500"/>
              </a:spcBef>
              <a:spcAft>
                <a:spcPts val="0"/>
              </a:spcAft>
              <a:buSzPct val="96256"/>
              <a:buFont typeface="Courier New"/>
              <a:buChar char="o"/>
            </a:pPr>
            <a:r>
              <a:rPr lang="en-US" sz="2200">
                <a:solidFill>
                  <a:srgbClr val="002060"/>
                </a:solidFill>
              </a:rPr>
              <a:t>Career Passport</a:t>
            </a:r>
            <a:endParaRPr/>
          </a:p>
          <a:p>
            <a:pPr indent="-342900" lvl="2" marL="1371600" rtl="0" algn="l">
              <a:lnSpc>
                <a:spcPct val="90000"/>
              </a:lnSpc>
              <a:spcBef>
                <a:spcPts val="500"/>
              </a:spcBef>
              <a:spcAft>
                <a:spcPts val="0"/>
              </a:spcAft>
              <a:buSzPct val="117647"/>
              <a:buFont typeface="Noto Sans Symbols"/>
              <a:buChar char="§"/>
            </a:pPr>
            <a:r>
              <a:rPr lang="en-US" sz="1800"/>
              <a:t>Digital Wallet</a:t>
            </a:r>
            <a:endParaRPr/>
          </a:p>
          <a:p>
            <a:pPr indent="-342900" lvl="2" marL="1371600" rtl="0" algn="l">
              <a:lnSpc>
                <a:spcPct val="90000"/>
              </a:lnSpc>
              <a:spcBef>
                <a:spcPts val="500"/>
              </a:spcBef>
              <a:spcAft>
                <a:spcPts val="0"/>
              </a:spcAft>
              <a:buSzPct val="117647"/>
              <a:buFont typeface="Noto Sans Symbols"/>
              <a:buChar char="§"/>
            </a:pPr>
            <a:r>
              <a:rPr lang="en-US" sz="1800"/>
              <a:t>Skills Registry </a:t>
            </a:r>
            <a:endParaRPr/>
          </a:p>
          <a:p>
            <a:pPr indent="-342900" lvl="2" marL="1371600" rtl="0" algn="l">
              <a:lnSpc>
                <a:spcPct val="90000"/>
              </a:lnSpc>
              <a:spcBef>
                <a:spcPts val="500"/>
              </a:spcBef>
              <a:spcAft>
                <a:spcPts val="0"/>
              </a:spcAft>
              <a:buSzPct val="117647"/>
              <a:buFont typeface="Noto Sans Symbols"/>
              <a:buChar char="§"/>
            </a:pPr>
            <a:r>
              <a:rPr lang="en-US" sz="1800"/>
              <a:t>Academic credentials and CPL integration &lt;-- eTranscript CA</a:t>
            </a:r>
            <a:endParaRPr/>
          </a:p>
          <a:p>
            <a:pPr indent="-342900" lvl="2" marL="1371600" rtl="0" algn="l">
              <a:lnSpc>
                <a:spcPct val="90000"/>
              </a:lnSpc>
              <a:spcBef>
                <a:spcPts val="500"/>
              </a:spcBef>
              <a:spcAft>
                <a:spcPts val="0"/>
              </a:spcAft>
              <a:buSzPct val="117647"/>
              <a:buFont typeface="Noto Sans Symbols"/>
              <a:buChar char="§"/>
            </a:pPr>
            <a:r>
              <a:rPr lang="en-US" sz="1800"/>
              <a:t>Non-academic credentials</a:t>
            </a:r>
            <a:endParaRPr/>
          </a:p>
          <a:p>
            <a:pPr indent="-342900" lvl="2" marL="1371600" rtl="0" algn="l">
              <a:lnSpc>
                <a:spcPct val="90000"/>
              </a:lnSpc>
              <a:spcBef>
                <a:spcPts val="500"/>
              </a:spcBef>
              <a:spcAft>
                <a:spcPts val="0"/>
              </a:spcAft>
              <a:buSzPct val="117647"/>
              <a:buFont typeface="Noto Sans Symbols"/>
              <a:buChar char="§"/>
            </a:pPr>
            <a:r>
              <a:rPr lang="en-US" sz="1800"/>
              <a:t>Digital Resume</a:t>
            </a:r>
            <a:endParaRPr/>
          </a:p>
          <a:p>
            <a:pPr indent="-228600" lvl="2" marL="1371600" rtl="0" algn="l">
              <a:lnSpc>
                <a:spcPct val="90000"/>
              </a:lnSpc>
              <a:spcBef>
                <a:spcPts val="500"/>
              </a:spcBef>
              <a:spcAft>
                <a:spcPts val="0"/>
              </a:spcAft>
              <a:buSzPct val="117647"/>
              <a:buFont typeface="Noto Sans Symbols"/>
              <a:buNone/>
            </a:pPr>
            <a:r>
              <a:t/>
            </a:r>
            <a:endParaRPr sz="1800"/>
          </a:p>
          <a:p>
            <a:pPr indent="-228600" lvl="2" marL="1371600" rtl="0" algn="l">
              <a:lnSpc>
                <a:spcPct val="90000"/>
              </a:lnSpc>
              <a:spcBef>
                <a:spcPts val="500"/>
              </a:spcBef>
              <a:spcAft>
                <a:spcPts val="0"/>
              </a:spcAft>
              <a:buSzPct val="117647"/>
              <a:buFont typeface="Noto Sans Symbols"/>
              <a:buNone/>
            </a:pPr>
            <a:r>
              <a:t/>
            </a:r>
            <a:endParaRPr sz="1800"/>
          </a:p>
          <a:p>
            <a:pPr indent="-228600" lvl="0" marL="457200" rtl="0" algn="l">
              <a:lnSpc>
                <a:spcPct val="90000"/>
              </a:lnSpc>
              <a:spcBef>
                <a:spcPts val="1000"/>
              </a:spcBef>
              <a:spcAft>
                <a:spcPts val="0"/>
              </a:spcAft>
              <a:buClr>
                <a:srgbClr val="53575A"/>
              </a:buClr>
              <a:buSzPct val="81447"/>
              <a:buNone/>
            </a:pPr>
            <a:r>
              <a:t/>
            </a:r>
            <a:endParaRPr sz="2600"/>
          </a:p>
          <a:p>
            <a:pPr indent="0" lvl="1" marL="571500" rtl="0" algn="l">
              <a:lnSpc>
                <a:spcPct val="90000"/>
              </a:lnSpc>
              <a:spcBef>
                <a:spcPts val="500"/>
              </a:spcBef>
              <a:spcAft>
                <a:spcPts val="0"/>
              </a:spcAft>
              <a:buSzPct val="96256"/>
              <a:buNone/>
            </a:pPr>
            <a:r>
              <a:t/>
            </a:r>
            <a:endParaRPr sz="2200"/>
          </a:p>
          <a:p>
            <a:pPr indent="-228600" lvl="0" marL="457200" rtl="0" algn="l">
              <a:lnSpc>
                <a:spcPct val="90000"/>
              </a:lnSpc>
              <a:spcBef>
                <a:spcPts val="1000"/>
              </a:spcBef>
              <a:spcAft>
                <a:spcPts val="0"/>
              </a:spcAft>
              <a:buClr>
                <a:srgbClr val="53575A"/>
              </a:buClr>
              <a:buSzPct val="75630"/>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2" name="Shape 592"/>
        <p:cNvGrpSpPr/>
        <p:nvPr/>
      </p:nvGrpSpPr>
      <p:grpSpPr>
        <a:xfrm>
          <a:off x="0" y="0"/>
          <a:ext cx="0" cy="0"/>
          <a:chOff x="0" y="0"/>
          <a:chExt cx="0" cy="0"/>
        </a:xfrm>
      </p:grpSpPr>
      <p:sp>
        <p:nvSpPr>
          <p:cNvPr id="593" name="Google Shape;593;p14"/>
          <p:cNvSpPr txBox="1"/>
          <p:nvPr>
            <p:ph type="title"/>
          </p:nvPr>
        </p:nvSpPr>
        <p:spPr>
          <a:xfrm>
            <a:off x="0" y="1"/>
            <a:ext cx="12192000" cy="1371600"/>
          </a:xfrm>
          <a:prstGeom prst="rect">
            <a:avLst/>
          </a:prstGeom>
          <a:noFill/>
          <a:ln>
            <a:noFill/>
          </a:ln>
        </p:spPr>
        <p:txBody>
          <a:bodyPr anchorCtr="0" anchor="t" bIns="45700" lIns="457200" spcFirstLastPara="1" rIns="457200" wrap="square" tIns="457200">
            <a:normAutofit/>
          </a:bodyPr>
          <a:lstStyle/>
          <a:p>
            <a:pPr indent="0" lvl="0" marL="0" rtl="0" algn="l">
              <a:lnSpc>
                <a:spcPct val="90000"/>
              </a:lnSpc>
              <a:spcBef>
                <a:spcPts val="0"/>
              </a:spcBef>
              <a:spcAft>
                <a:spcPts val="0"/>
              </a:spcAft>
              <a:buClr>
                <a:srgbClr val="002F6D"/>
              </a:buClr>
              <a:buSzPts val="1800"/>
              <a:buNone/>
            </a:pPr>
            <a:r>
              <a:rPr lang="en-US"/>
              <a:t>Procurement Strategy: Driving Integration</a:t>
            </a:r>
            <a:endParaRPr/>
          </a:p>
        </p:txBody>
      </p:sp>
      <p:sp>
        <p:nvSpPr>
          <p:cNvPr id="594" name="Google Shape;594;p14"/>
          <p:cNvSpPr txBox="1"/>
          <p:nvPr>
            <p:ph idx="12" type="sldNum"/>
          </p:nvPr>
        </p:nvSpPr>
        <p:spPr>
          <a:xfrm>
            <a:off x="11330940" y="5941986"/>
            <a:ext cx="365760" cy="36512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53575A"/>
                </a:solidFill>
                <a:latin typeface="Arial"/>
                <a:ea typeface="Arial"/>
                <a:cs typeface="Arial"/>
                <a:sym typeface="Arial"/>
              </a:rPr>
              <a:t>‹#›</a:t>
            </a:fld>
            <a:endParaRPr b="0" i="0" sz="1200" u="none" cap="none" strike="noStrike">
              <a:solidFill>
                <a:srgbClr val="53575A"/>
              </a:solidFill>
              <a:latin typeface="Arial"/>
              <a:ea typeface="Arial"/>
              <a:cs typeface="Arial"/>
              <a:sym typeface="Arial"/>
            </a:endParaRPr>
          </a:p>
        </p:txBody>
      </p:sp>
      <p:sp>
        <p:nvSpPr>
          <p:cNvPr id="595" name="Google Shape;595;p14"/>
          <p:cNvSpPr/>
          <p:nvPr/>
        </p:nvSpPr>
        <p:spPr>
          <a:xfrm>
            <a:off x="661492" y="1360785"/>
            <a:ext cx="10869018" cy="574675"/>
          </a:xfrm>
          <a:prstGeom prst="rect">
            <a:avLst/>
          </a:prstGeom>
          <a:noFill/>
          <a:ln>
            <a:noFill/>
          </a:ln>
        </p:spPr>
        <p:txBody>
          <a:bodyPr anchorCtr="0" anchor="t" bIns="0" lIns="0" spcFirstLastPara="1" rIns="0" wrap="square" tIns="0">
            <a:noAutofit/>
          </a:bodyPr>
          <a:lstStyle/>
          <a:p>
            <a:pPr indent="0" lvl="0" marL="0" marR="0" rtl="0" algn="l">
              <a:lnSpc>
                <a:spcPct val="93750"/>
              </a:lnSpc>
              <a:spcBef>
                <a:spcPts val="0"/>
              </a:spcBef>
              <a:spcAft>
                <a:spcPts val="0"/>
              </a:spcAft>
              <a:buClr>
                <a:srgbClr val="000000"/>
              </a:buClr>
              <a:buSzPts val="2400"/>
              <a:buFont typeface="Arial"/>
              <a:buNone/>
            </a:pPr>
            <a:r>
              <a:rPr b="0" i="0" lang="en-US" sz="2400" u="none" cap="none" strike="noStrike">
                <a:solidFill>
                  <a:srgbClr val="53575A"/>
                </a:solidFill>
                <a:latin typeface="Arial"/>
                <a:ea typeface="Arial"/>
                <a:cs typeface="Arial"/>
                <a:sym typeface="Arial"/>
              </a:rPr>
              <a:t>Both RFPs will frame the projects as interdependent and require standards-based integration capabilities.</a:t>
            </a:r>
            <a:endParaRPr b="0" i="0" sz="2400" u="none" cap="none" strike="noStrike">
              <a:solidFill>
                <a:srgbClr val="002F6D"/>
              </a:solidFill>
              <a:latin typeface="Arial"/>
              <a:ea typeface="Arial"/>
              <a:cs typeface="Arial"/>
              <a:sym typeface="Arial"/>
            </a:endParaRPr>
          </a:p>
        </p:txBody>
      </p:sp>
      <p:sp>
        <p:nvSpPr>
          <p:cNvPr id="596" name="Google Shape;596;p14"/>
          <p:cNvSpPr/>
          <p:nvPr/>
        </p:nvSpPr>
        <p:spPr>
          <a:xfrm>
            <a:off x="661492" y="2025709"/>
            <a:ext cx="179487" cy="224433"/>
          </a:xfrm>
          <a:prstGeom prst="rect">
            <a:avLst/>
          </a:prstGeom>
          <a:noFill/>
          <a:ln>
            <a:noFill/>
          </a:ln>
        </p:spPr>
        <p:txBody>
          <a:bodyPr anchorCtr="0" anchor="t" bIns="0" lIns="0" spcFirstLastPara="1" rIns="0" wrap="square" tIns="0">
            <a:noAutofit/>
          </a:bodyPr>
          <a:lstStyle/>
          <a:p>
            <a:pPr indent="0" lvl="0" marL="0" marR="0" rtl="0" algn="l">
              <a:lnSpc>
                <a:spcPct val="163636"/>
              </a:lnSpc>
              <a:spcBef>
                <a:spcPts val="0"/>
              </a:spcBef>
              <a:spcAft>
                <a:spcPts val="0"/>
              </a:spcAft>
              <a:buClr>
                <a:srgbClr val="000000"/>
              </a:buClr>
              <a:buSzPts val="1375"/>
              <a:buFont typeface="Arial"/>
              <a:buNone/>
            </a:pPr>
            <a:r>
              <a:rPr b="0" i="0" lang="en-US" sz="1375" u="none" cap="none" strike="noStrike">
                <a:solidFill>
                  <a:srgbClr val="53575A"/>
                </a:solidFill>
                <a:latin typeface="Source Sans 3 Light"/>
                <a:ea typeface="Source Sans 3 Light"/>
                <a:cs typeface="Source Sans 3 Light"/>
                <a:sym typeface="Source Sans 3 Light"/>
              </a:rPr>
              <a:t>01</a:t>
            </a:r>
            <a:endParaRPr b="0" i="0" sz="1375" u="none" cap="none" strike="noStrike">
              <a:solidFill>
                <a:srgbClr val="002F6D"/>
              </a:solidFill>
              <a:latin typeface="Arial"/>
              <a:ea typeface="Arial"/>
              <a:cs typeface="Arial"/>
              <a:sym typeface="Arial"/>
            </a:endParaRPr>
          </a:p>
        </p:txBody>
      </p:sp>
      <p:sp>
        <p:nvSpPr>
          <p:cNvPr id="597" name="Google Shape;597;p14"/>
          <p:cNvSpPr/>
          <p:nvPr/>
        </p:nvSpPr>
        <p:spPr>
          <a:xfrm>
            <a:off x="661492" y="2305408"/>
            <a:ext cx="5344716" cy="25400"/>
          </a:xfrm>
          <a:prstGeom prst="rect">
            <a:avLst/>
          </a:prstGeom>
          <a:solidFill>
            <a:srgbClr val="002F6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50"/>
              <a:buFont typeface="Arial"/>
              <a:buNone/>
            </a:pPr>
            <a:r>
              <a:t/>
            </a:r>
            <a:endParaRPr b="0" i="0" sz="1250" u="none" cap="none" strike="noStrike">
              <a:solidFill>
                <a:srgbClr val="002F6D"/>
              </a:solidFill>
              <a:latin typeface="Arial"/>
              <a:ea typeface="Arial"/>
              <a:cs typeface="Arial"/>
              <a:sym typeface="Arial"/>
            </a:endParaRPr>
          </a:p>
        </p:txBody>
      </p:sp>
      <p:sp>
        <p:nvSpPr>
          <p:cNvPr id="598" name="Google Shape;598;p14"/>
          <p:cNvSpPr/>
          <p:nvPr/>
        </p:nvSpPr>
        <p:spPr>
          <a:xfrm>
            <a:off x="661492" y="2445901"/>
            <a:ext cx="5345070" cy="280492"/>
          </a:xfrm>
          <a:prstGeom prst="rect">
            <a:avLst/>
          </a:prstGeom>
          <a:noFill/>
          <a:ln>
            <a:noFill/>
          </a:ln>
        </p:spPr>
        <p:txBody>
          <a:bodyPr anchorCtr="0" anchor="t" bIns="0" lIns="0" spcFirstLastPara="1" rIns="0" wrap="square" tIns="0">
            <a:noAutofit/>
          </a:bodyPr>
          <a:lstStyle/>
          <a:p>
            <a:pPr indent="0" lvl="0" marL="0" marR="0" rtl="0" algn="l">
              <a:lnSpc>
                <a:spcPct val="126171"/>
              </a:lnSpc>
              <a:spcBef>
                <a:spcPts val="0"/>
              </a:spcBef>
              <a:spcAft>
                <a:spcPts val="0"/>
              </a:spcAft>
              <a:buClr>
                <a:srgbClr val="000000"/>
              </a:buClr>
              <a:buSzPts val="1750"/>
              <a:buFont typeface="Arial"/>
              <a:buNone/>
            </a:pPr>
            <a:r>
              <a:rPr b="1" i="0" lang="en-US" sz="1750" u="none" cap="none" strike="noStrike">
                <a:solidFill>
                  <a:srgbClr val="53575A"/>
                </a:solidFill>
                <a:latin typeface="Arial"/>
                <a:ea typeface="Arial"/>
                <a:cs typeface="Arial"/>
                <a:sym typeface="Arial"/>
              </a:rPr>
              <a:t>Emphasis on Integration &amp; Interoperability</a:t>
            </a:r>
            <a:endParaRPr b="0" i="0" sz="1750" u="none" cap="none" strike="noStrike">
              <a:solidFill>
                <a:srgbClr val="002F6D"/>
              </a:solidFill>
              <a:latin typeface="Arial"/>
              <a:ea typeface="Arial"/>
              <a:cs typeface="Arial"/>
              <a:sym typeface="Arial"/>
            </a:endParaRPr>
          </a:p>
        </p:txBody>
      </p:sp>
      <p:sp>
        <p:nvSpPr>
          <p:cNvPr id="599" name="Google Shape;599;p14"/>
          <p:cNvSpPr/>
          <p:nvPr/>
        </p:nvSpPr>
        <p:spPr>
          <a:xfrm>
            <a:off x="661492" y="2834045"/>
            <a:ext cx="5344716" cy="862013"/>
          </a:xfrm>
          <a:prstGeom prst="rect">
            <a:avLst/>
          </a:prstGeom>
          <a:noFill/>
          <a:ln>
            <a:noFill/>
          </a:ln>
        </p:spPr>
        <p:txBody>
          <a:bodyPr anchorCtr="0" anchor="t" bIns="0" lIns="0" spcFirstLastPara="1" rIns="0" wrap="square" tIns="0">
            <a:noAutofit/>
          </a:bodyPr>
          <a:lstStyle/>
          <a:p>
            <a:pPr indent="0" lvl="0" marL="0" marR="0" rtl="0" algn="l">
              <a:lnSpc>
                <a:spcPct val="166666"/>
              </a:lnSpc>
              <a:spcBef>
                <a:spcPts val="0"/>
              </a:spcBef>
              <a:spcAft>
                <a:spcPts val="0"/>
              </a:spcAft>
              <a:buClr>
                <a:srgbClr val="000000"/>
              </a:buClr>
              <a:buSzPts val="1350"/>
              <a:buFont typeface="Arial"/>
              <a:buNone/>
            </a:pPr>
            <a:r>
              <a:rPr b="0" i="0" lang="en-US" sz="1350" u="none" cap="none" strike="noStrike">
                <a:solidFill>
                  <a:srgbClr val="53575A"/>
                </a:solidFill>
                <a:latin typeface="Arial"/>
                <a:ea typeface="Arial"/>
                <a:cs typeface="Arial"/>
                <a:sym typeface="Arial"/>
              </a:rPr>
              <a:t>Refined procurement approach for both eTranscript California and the Career Passport focuses on creation of a cohesive and learner-centric ecosystem. New RFPs will heavily prioritize integration capabilities between systems, ensuring data flows efficiently. </a:t>
            </a:r>
            <a:endParaRPr b="0" i="0" sz="1350" u="none" cap="none" strike="noStrike">
              <a:solidFill>
                <a:srgbClr val="002F6D"/>
              </a:solidFill>
              <a:latin typeface="Arial"/>
              <a:ea typeface="Arial"/>
              <a:cs typeface="Arial"/>
              <a:sym typeface="Arial"/>
            </a:endParaRPr>
          </a:p>
        </p:txBody>
      </p:sp>
      <p:sp>
        <p:nvSpPr>
          <p:cNvPr id="600" name="Google Shape;600;p14"/>
          <p:cNvSpPr/>
          <p:nvPr/>
        </p:nvSpPr>
        <p:spPr>
          <a:xfrm>
            <a:off x="6185694" y="2025709"/>
            <a:ext cx="179487" cy="224433"/>
          </a:xfrm>
          <a:prstGeom prst="rect">
            <a:avLst/>
          </a:prstGeom>
          <a:noFill/>
          <a:ln>
            <a:noFill/>
          </a:ln>
        </p:spPr>
        <p:txBody>
          <a:bodyPr anchorCtr="0" anchor="t" bIns="0" lIns="0" spcFirstLastPara="1" rIns="0" wrap="square" tIns="0">
            <a:noAutofit/>
          </a:bodyPr>
          <a:lstStyle/>
          <a:p>
            <a:pPr indent="0" lvl="0" marL="0" marR="0" rtl="0" algn="l">
              <a:lnSpc>
                <a:spcPct val="163636"/>
              </a:lnSpc>
              <a:spcBef>
                <a:spcPts val="0"/>
              </a:spcBef>
              <a:spcAft>
                <a:spcPts val="0"/>
              </a:spcAft>
              <a:buClr>
                <a:srgbClr val="000000"/>
              </a:buClr>
              <a:buSzPts val="1375"/>
              <a:buFont typeface="Arial"/>
              <a:buNone/>
            </a:pPr>
            <a:r>
              <a:rPr b="0" i="0" lang="en-US" sz="1375" u="none" cap="none" strike="noStrike">
                <a:solidFill>
                  <a:srgbClr val="53575A"/>
                </a:solidFill>
                <a:latin typeface="Source Sans 3 Light"/>
                <a:ea typeface="Source Sans 3 Light"/>
                <a:cs typeface="Source Sans 3 Light"/>
                <a:sym typeface="Source Sans 3 Light"/>
              </a:rPr>
              <a:t>02</a:t>
            </a:r>
            <a:endParaRPr b="0" i="0" sz="1375" u="none" cap="none" strike="noStrike">
              <a:solidFill>
                <a:srgbClr val="002F6D"/>
              </a:solidFill>
              <a:latin typeface="Arial"/>
              <a:ea typeface="Arial"/>
              <a:cs typeface="Arial"/>
              <a:sym typeface="Arial"/>
            </a:endParaRPr>
          </a:p>
        </p:txBody>
      </p:sp>
      <p:sp>
        <p:nvSpPr>
          <p:cNvPr id="601" name="Google Shape;601;p14"/>
          <p:cNvSpPr/>
          <p:nvPr/>
        </p:nvSpPr>
        <p:spPr>
          <a:xfrm>
            <a:off x="6185694" y="2305408"/>
            <a:ext cx="5344815" cy="25400"/>
          </a:xfrm>
          <a:prstGeom prst="rect">
            <a:avLst/>
          </a:prstGeom>
          <a:solidFill>
            <a:srgbClr val="002F6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50"/>
              <a:buFont typeface="Arial"/>
              <a:buNone/>
            </a:pPr>
            <a:r>
              <a:t/>
            </a:r>
            <a:endParaRPr b="0" i="0" sz="1250" u="none" cap="none" strike="noStrike">
              <a:solidFill>
                <a:srgbClr val="002F6D"/>
              </a:solidFill>
              <a:latin typeface="Arial"/>
              <a:ea typeface="Arial"/>
              <a:cs typeface="Arial"/>
              <a:sym typeface="Arial"/>
            </a:endParaRPr>
          </a:p>
        </p:txBody>
      </p:sp>
      <p:sp>
        <p:nvSpPr>
          <p:cNvPr id="602" name="Google Shape;602;p14"/>
          <p:cNvSpPr/>
          <p:nvPr/>
        </p:nvSpPr>
        <p:spPr>
          <a:xfrm>
            <a:off x="6185694" y="2445901"/>
            <a:ext cx="5148683" cy="146022"/>
          </a:xfrm>
          <a:prstGeom prst="rect">
            <a:avLst/>
          </a:prstGeom>
          <a:noFill/>
          <a:ln>
            <a:noFill/>
          </a:ln>
        </p:spPr>
        <p:txBody>
          <a:bodyPr anchorCtr="0" anchor="t" bIns="0" lIns="0" spcFirstLastPara="1" rIns="0" wrap="square" tIns="0">
            <a:noAutofit/>
          </a:bodyPr>
          <a:lstStyle/>
          <a:p>
            <a:pPr indent="0" lvl="0" marL="0" marR="0" rtl="0" algn="l">
              <a:lnSpc>
                <a:spcPct val="126171"/>
              </a:lnSpc>
              <a:spcBef>
                <a:spcPts val="0"/>
              </a:spcBef>
              <a:spcAft>
                <a:spcPts val="0"/>
              </a:spcAft>
              <a:buClr>
                <a:srgbClr val="000000"/>
              </a:buClr>
              <a:buSzPts val="1750"/>
              <a:buFont typeface="Arial"/>
              <a:buNone/>
            </a:pPr>
            <a:r>
              <a:rPr b="1" i="0" lang="en-US" sz="1750" u="none" cap="none" strike="noStrike">
                <a:solidFill>
                  <a:srgbClr val="53575A"/>
                </a:solidFill>
                <a:latin typeface="Arial"/>
                <a:ea typeface="Arial"/>
                <a:cs typeface="Arial"/>
                <a:sym typeface="Arial"/>
              </a:rPr>
              <a:t>Leveraging Past eTranscript Inputs</a:t>
            </a:r>
            <a:endParaRPr b="0" i="0" sz="1750" u="none" cap="none" strike="noStrike">
              <a:solidFill>
                <a:srgbClr val="002F6D"/>
              </a:solidFill>
              <a:latin typeface="Arial"/>
              <a:ea typeface="Arial"/>
              <a:cs typeface="Arial"/>
              <a:sym typeface="Arial"/>
            </a:endParaRPr>
          </a:p>
        </p:txBody>
      </p:sp>
      <p:sp>
        <p:nvSpPr>
          <p:cNvPr id="603" name="Google Shape;603;p14"/>
          <p:cNvSpPr/>
          <p:nvPr/>
        </p:nvSpPr>
        <p:spPr>
          <a:xfrm>
            <a:off x="6185694" y="2834045"/>
            <a:ext cx="5344815" cy="862013"/>
          </a:xfrm>
          <a:prstGeom prst="rect">
            <a:avLst/>
          </a:prstGeom>
          <a:noFill/>
          <a:ln>
            <a:noFill/>
          </a:ln>
        </p:spPr>
        <p:txBody>
          <a:bodyPr anchorCtr="0" anchor="t" bIns="0" lIns="0" spcFirstLastPara="1" rIns="0" wrap="square" tIns="0">
            <a:noAutofit/>
          </a:bodyPr>
          <a:lstStyle/>
          <a:p>
            <a:pPr indent="0" lvl="0" marL="0" marR="0" rtl="0" algn="l">
              <a:lnSpc>
                <a:spcPct val="166666"/>
              </a:lnSpc>
              <a:spcBef>
                <a:spcPts val="0"/>
              </a:spcBef>
              <a:spcAft>
                <a:spcPts val="0"/>
              </a:spcAft>
              <a:buClr>
                <a:srgbClr val="000000"/>
              </a:buClr>
              <a:buSzPts val="1350"/>
              <a:buFont typeface="Arial"/>
              <a:buNone/>
            </a:pPr>
            <a:r>
              <a:rPr b="0" i="0" lang="en-US" sz="1350" u="none" cap="none" strike="noStrike">
                <a:solidFill>
                  <a:srgbClr val="53575A"/>
                </a:solidFill>
                <a:latin typeface="Arial"/>
                <a:ea typeface="Arial"/>
                <a:cs typeface="Arial"/>
                <a:sym typeface="Arial"/>
              </a:rPr>
              <a:t>The 2025 eTranscript California RFP, though not awarded, provides a critical "head start." The new RFP will build upon this foundation and the collaborative intersegmental requirements gathering.</a:t>
            </a:r>
            <a:endParaRPr b="0" i="0" sz="1350" u="none" cap="none" strike="noStrike">
              <a:solidFill>
                <a:srgbClr val="002F6D"/>
              </a:solidFill>
              <a:latin typeface="Arial"/>
              <a:ea typeface="Arial"/>
              <a:cs typeface="Arial"/>
              <a:sym typeface="Arial"/>
            </a:endParaRPr>
          </a:p>
        </p:txBody>
      </p:sp>
      <p:sp>
        <p:nvSpPr>
          <p:cNvPr id="604" name="Google Shape;604;p14"/>
          <p:cNvSpPr/>
          <p:nvPr/>
        </p:nvSpPr>
        <p:spPr>
          <a:xfrm>
            <a:off x="661492" y="4010184"/>
            <a:ext cx="179487" cy="224433"/>
          </a:xfrm>
          <a:prstGeom prst="rect">
            <a:avLst/>
          </a:prstGeom>
          <a:noFill/>
          <a:ln>
            <a:noFill/>
          </a:ln>
        </p:spPr>
        <p:txBody>
          <a:bodyPr anchorCtr="0" anchor="t" bIns="0" lIns="0" spcFirstLastPara="1" rIns="0" wrap="square" tIns="0">
            <a:noAutofit/>
          </a:bodyPr>
          <a:lstStyle/>
          <a:p>
            <a:pPr indent="0" lvl="0" marL="0" marR="0" rtl="0" algn="l">
              <a:lnSpc>
                <a:spcPct val="163636"/>
              </a:lnSpc>
              <a:spcBef>
                <a:spcPts val="0"/>
              </a:spcBef>
              <a:spcAft>
                <a:spcPts val="0"/>
              </a:spcAft>
              <a:buClr>
                <a:srgbClr val="000000"/>
              </a:buClr>
              <a:buSzPts val="1375"/>
              <a:buFont typeface="Arial"/>
              <a:buNone/>
            </a:pPr>
            <a:r>
              <a:rPr b="0" i="0" lang="en-US" sz="1375" u="none" cap="none" strike="noStrike">
                <a:solidFill>
                  <a:srgbClr val="53575A"/>
                </a:solidFill>
                <a:latin typeface="Source Sans 3 Light"/>
                <a:ea typeface="Source Sans 3 Light"/>
                <a:cs typeface="Source Sans 3 Light"/>
                <a:sym typeface="Source Sans 3 Light"/>
              </a:rPr>
              <a:t>03</a:t>
            </a:r>
            <a:endParaRPr b="0" i="0" sz="1375" u="none" cap="none" strike="noStrike">
              <a:solidFill>
                <a:srgbClr val="002F6D"/>
              </a:solidFill>
              <a:latin typeface="Arial"/>
              <a:ea typeface="Arial"/>
              <a:cs typeface="Arial"/>
              <a:sym typeface="Arial"/>
            </a:endParaRPr>
          </a:p>
        </p:txBody>
      </p:sp>
      <p:sp>
        <p:nvSpPr>
          <p:cNvPr id="605" name="Google Shape;605;p14"/>
          <p:cNvSpPr/>
          <p:nvPr/>
        </p:nvSpPr>
        <p:spPr>
          <a:xfrm>
            <a:off x="661492" y="4289882"/>
            <a:ext cx="5344716" cy="25400"/>
          </a:xfrm>
          <a:prstGeom prst="rect">
            <a:avLst/>
          </a:prstGeom>
          <a:solidFill>
            <a:srgbClr val="002F6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50"/>
              <a:buFont typeface="Arial"/>
              <a:buNone/>
            </a:pPr>
            <a:r>
              <a:t/>
            </a:r>
            <a:endParaRPr b="0" i="0" sz="1250" u="none" cap="none" strike="noStrike">
              <a:solidFill>
                <a:srgbClr val="002F6D"/>
              </a:solidFill>
              <a:latin typeface="Arial"/>
              <a:ea typeface="Arial"/>
              <a:cs typeface="Arial"/>
              <a:sym typeface="Arial"/>
            </a:endParaRPr>
          </a:p>
        </p:txBody>
      </p:sp>
      <p:sp>
        <p:nvSpPr>
          <p:cNvPr id="606" name="Google Shape;606;p14"/>
          <p:cNvSpPr/>
          <p:nvPr/>
        </p:nvSpPr>
        <p:spPr>
          <a:xfrm>
            <a:off x="661492" y="4430375"/>
            <a:ext cx="5346006" cy="280492"/>
          </a:xfrm>
          <a:prstGeom prst="rect">
            <a:avLst/>
          </a:prstGeom>
          <a:noFill/>
          <a:ln>
            <a:noFill/>
          </a:ln>
        </p:spPr>
        <p:txBody>
          <a:bodyPr anchorCtr="0" anchor="t" bIns="0" lIns="0" spcFirstLastPara="1" rIns="0" wrap="square" tIns="0">
            <a:noAutofit/>
          </a:bodyPr>
          <a:lstStyle/>
          <a:p>
            <a:pPr indent="0" lvl="0" marL="0" marR="0" rtl="0" algn="l">
              <a:lnSpc>
                <a:spcPct val="126171"/>
              </a:lnSpc>
              <a:spcBef>
                <a:spcPts val="0"/>
              </a:spcBef>
              <a:spcAft>
                <a:spcPts val="0"/>
              </a:spcAft>
              <a:buClr>
                <a:srgbClr val="000000"/>
              </a:buClr>
              <a:buSzPts val="1750"/>
              <a:buFont typeface="Arial"/>
              <a:buNone/>
            </a:pPr>
            <a:r>
              <a:rPr b="1" i="0" lang="en-US" sz="1750" u="none" cap="none" strike="noStrike">
                <a:solidFill>
                  <a:srgbClr val="53575A"/>
                </a:solidFill>
                <a:latin typeface="Arial"/>
                <a:ea typeface="Arial"/>
                <a:cs typeface="Arial"/>
                <a:sym typeface="Arial"/>
              </a:rPr>
              <a:t>Reframing eTranscript Requirements</a:t>
            </a:r>
            <a:endParaRPr b="0" i="0" sz="1750" u="none" cap="none" strike="noStrike">
              <a:solidFill>
                <a:srgbClr val="002F6D"/>
              </a:solidFill>
              <a:latin typeface="Arial"/>
              <a:ea typeface="Arial"/>
              <a:cs typeface="Arial"/>
              <a:sym typeface="Arial"/>
            </a:endParaRPr>
          </a:p>
        </p:txBody>
      </p:sp>
      <p:sp>
        <p:nvSpPr>
          <p:cNvPr id="607" name="Google Shape;607;p14"/>
          <p:cNvSpPr/>
          <p:nvPr/>
        </p:nvSpPr>
        <p:spPr>
          <a:xfrm>
            <a:off x="661492" y="4818519"/>
            <a:ext cx="5344716" cy="1149350"/>
          </a:xfrm>
          <a:prstGeom prst="rect">
            <a:avLst/>
          </a:prstGeom>
          <a:noFill/>
          <a:ln>
            <a:noFill/>
          </a:ln>
        </p:spPr>
        <p:txBody>
          <a:bodyPr anchorCtr="0" anchor="t" bIns="0" lIns="0" spcFirstLastPara="1" rIns="0" wrap="square" tIns="0">
            <a:noAutofit/>
          </a:bodyPr>
          <a:lstStyle/>
          <a:p>
            <a:pPr indent="0" lvl="0" marL="0" marR="0" rtl="0" algn="l">
              <a:lnSpc>
                <a:spcPct val="166666"/>
              </a:lnSpc>
              <a:spcBef>
                <a:spcPts val="0"/>
              </a:spcBef>
              <a:spcAft>
                <a:spcPts val="0"/>
              </a:spcAft>
              <a:buClr>
                <a:srgbClr val="000000"/>
              </a:buClr>
              <a:buSzPts val="1350"/>
              <a:buFont typeface="Arial"/>
              <a:buNone/>
            </a:pPr>
            <a:r>
              <a:rPr b="0" i="0" lang="en-US" sz="1350" u="none" cap="none" strike="noStrike">
                <a:solidFill>
                  <a:srgbClr val="53575A"/>
                </a:solidFill>
                <a:latin typeface="Arial"/>
                <a:ea typeface="Arial"/>
                <a:cs typeface="Arial"/>
                <a:sym typeface="Arial"/>
              </a:rPr>
              <a:t>The revised eTranscript RFP will have increased focus on interoperability, highlight integration with the Career Passport, and emphasize credit data transfer in addition to transcripts, while promoting a learner-centric orientation.</a:t>
            </a:r>
            <a:endParaRPr b="0" i="0" sz="1350" u="none" cap="none" strike="noStrike">
              <a:solidFill>
                <a:srgbClr val="002F6D"/>
              </a:solidFill>
              <a:latin typeface="Arial"/>
              <a:ea typeface="Arial"/>
              <a:cs typeface="Arial"/>
              <a:sym typeface="Arial"/>
            </a:endParaRPr>
          </a:p>
        </p:txBody>
      </p:sp>
      <p:sp>
        <p:nvSpPr>
          <p:cNvPr id="608" name="Google Shape;608;p14"/>
          <p:cNvSpPr/>
          <p:nvPr/>
        </p:nvSpPr>
        <p:spPr>
          <a:xfrm>
            <a:off x="6185694" y="4010184"/>
            <a:ext cx="179487" cy="224433"/>
          </a:xfrm>
          <a:prstGeom prst="rect">
            <a:avLst/>
          </a:prstGeom>
          <a:noFill/>
          <a:ln>
            <a:noFill/>
          </a:ln>
        </p:spPr>
        <p:txBody>
          <a:bodyPr anchorCtr="0" anchor="t" bIns="0" lIns="0" spcFirstLastPara="1" rIns="0" wrap="square" tIns="0">
            <a:noAutofit/>
          </a:bodyPr>
          <a:lstStyle/>
          <a:p>
            <a:pPr indent="0" lvl="0" marL="0" marR="0" rtl="0" algn="l">
              <a:lnSpc>
                <a:spcPct val="163636"/>
              </a:lnSpc>
              <a:spcBef>
                <a:spcPts val="0"/>
              </a:spcBef>
              <a:spcAft>
                <a:spcPts val="0"/>
              </a:spcAft>
              <a:buClr>
                <a:srgbClr val="000000"/>
              </a:buClr>
              <a:buSzPts val="1375"/>
              <a:buFont typeface="Arial"/>
              <a:buNone/>
            </a:pPr>
            <a:r>
              <a:rPr b="0" i="0" lang="en-US" sz="1375" u="none" cap="none" strike="noStrike">
                <a:solidFill>
                  <a:srgbClr val="53575A"/>
                </a:solidFill>
                <a:latin typeface="Source Sans 3 Light"/>
                <a:ea typeface="Source Sans 3 Light"/>
                <a:cs typeface="Source Sans 3 Light"/>
                <a:sym typeface="Source Sans 3 Light"/>
              </a:rPr>
              <a:t>04</a:t>
            </a:r>
            <a:endParaRPr b="0" i="0" sz="1375" u="none" cap="none" strike="noStrike">
              <a:solidFill>
                <a:srgbClr val="002F6D"/>
              </a:solidFill>
              <a:latin typeface="Arial"/>
              <a:ea typeface="Arial"/>
              <a:cs typeface="Arial"/>
              <a:sym typeface="Arial"/>
            </a:endParaRPr>
          </a:p>
        </p:txBody>
      </p:sp>
      <p:sp>
        <p:nvSpPr>
          <p:cNvPr id="609" name="Google Shape;609;p14"/>
          <p:cNvSpPr/>
          <p:nvPr/>
        </p:nvSpPr>
        <p:spPr>
          <a:xfrm>
            <a:off x="6185694" y="4289882"/>
            <a:ext cx="5344815" cy="25400"/>
          </a:xfrm>
          <a:prstGeom prst="rect">
            <a:avLst/>
          </a:prstGeom>
          <a:solidFill>
            <a:srgbClr val="002F6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50"/>
              <a:buFont typeface="Arial"/>
              <a:buNone/>
            </a:pPr>
            <a:r>
              <a:t/>
            </a:r>
            <a:endParaRPr b="0" i="0" sz="1250" u="none" cap="none" strike="noStrike">
              <a:solidFill>
                <a:srgbClr val="002F6D"/>
              </a:solidFill>
              <a:latin typeface="Arial"/>
              <a:ea typeface="Arial"/>
              <a:cs typeface="Arial"/>
              <a:sym typeface="Arial"/>
            </a:endParaRPr>
          </a:p>
        </p:txBody>
      </p:sp>
      <p:sp>
        <p:nvSpPr>
          <p:cNvPr id="610" name="Google Shape;610;p14"/>
          <p:cNvSpPr/>
          <p:nvPr/>
        </p:nvSpPr>
        <p:spPr>
          <a:xfrm>
            <a:off x="6185695" y="4430375"/>
            <a:ext cx="5146949" cy="280492"/>
          </a:xfrm>
          <a:prstGeom prst="rect">
            <a:avLst/>
          </a:prstGeom>
          <a:noFill/>
          <a:ln>
            <a:noFill/>
          </a:ln>
        </p:spPr>
        <p:txBody>
          <a:bodyPr anchorCtr="0" anchor="t" bIns="0" lIns="0" spcFirstLastPara="1" rIns="0" wrap="square" tIns="0">
            <a:noAutofit/>
          </a:bodyPr>
          <a:lstStyle/>
          <a:p>
            <a:pPr indent="0" lvl="0" marL="0" marR="0" rtl="0" algn="l">
              <a:lnSpc>
                <a:spcPct val="126171"/>
              </a:lnSpc>
              <a:spcBef>
                <a:spcPts val="0"/>
              </a:spcBef>
              <a:spcAft>
                <a:spcPts val="0"/>
              </a:spcAft>
              <a:buClr>
                <a:srgbClr val="000000"/>
              </a:buClr>
              <a:buSzPts val="1750"/>
              <a:buFont typeface="Arial"/>
              <a:buNone/>
            </a:pPr>
            <a:r>
              <a:rPr b="1" i="0" lang="en-US" sz="1750" u="none" cap="none" strike="noStrike">
                <a:solidFill>
                  <a:srgbClr val="53575A"/>
                </a:solidFill>
                <a:latin typeface="Arial"/>
                <a:ea typeface="Arial"/>
                <a:cs typeface="Arial"/>
                <a:sym typeface="Arial"/>
              </a:rPr>
              <a:t>Targeted Timeline</a:t>
            </a:r>
            <a:endParaRPr b="0" i="0" sz="1750" u="none" cap="none" strike="noStrike">
              <a:solidFill>
                <a:srgbClr val="002F6D"/>
              </a:solidFill>
              <a:latin typeface="Arial"/>
              <a:ea typeface="Arial"/>
              <a:cs typeface="Arial"/>
              <a:sym typeface="Arial"/>
            </a:endParaRPr>
          </a:p>
        </p:txBody>
      </p:sp>
      <p:sp>
        <p:nvSpPr>
          <p:cNvPr id="611" name="Google Shape;611;p14"/>
          <p:cNvSpPr/>
          <p:nvPr/>
        </p:nvSpPr>
        <p:spPr>
          <a:xfrm>
            <a:off x="6185694" y="4818519"/>
            <a:ext cx="5344815" cy="1149350"/>
          </a:xfrm>
          <a:prstGeom prst="rect">
            <a:avLst/>
          </a:prstGeom>
          <a:noFill/>
          <a:ln>
            <a:noFill/>
          </a:ln>
        </p:spPr>
        <p:txBody>
          <a:bodyPr anchorCtr="0" anchor="t" bIns="0" lIns="0" spcFirstLastPara="1" rIns="0" wrap="square" tIns="0">
            <a:noAutofit/>
          </a:bodyPr>
          <a:lstStyle/>
          <a:p>
            <a:pPr indent="0" lvl="0" marL="0" marR="0" rtl="0" algn="l">
              <a:lnSpc>
                <a:spcPct val="166666"/>
              </a:lnSpc>
              <a:spcBef>
                <a:spcPts val="0"/>
              </a:spcBef>
              <a:spcAft>
                <a:spcPts val="0"/>
              </a:spcAft>
              <a:buClr>
                <a:srgbClr val="000000"/>
              </a:buClr>
              <a:buSzPts val="1350"/>
              <a:buFont typeface="Arial"/>
              <a:buNone/>
            </a:pPr>
            <a:r>
              <a:rPr b="0" i="0" lang="en-US" sz="1350" u="none" cap="none" strike="noStrike">
                <a:solidFill>
                  <a:srgbClr val="53575A"/>
                </a:solidFill>
                <a:latin typeface="Arial"/>
                <a:ea typeface="Arial"/>
                <a:cs typeface="Arial"/>
                <a:sym typeface="Arial"/>
              </a:rPr>
              <a:t>The updated eTranscript California RFP will be released in early Spring 2026, with a contract award expected before Summer 2026. The Career Passport RFP will likely launch with or slightly after the eTranscript California RFP.</a:t>
            </a:r>
            <a:endParaRPr b="0" i="0" sz="1350" u="none" cap="none" strike="noStrike">
              <a:solidFill>
                <a:srgbClr val="002F6D"/>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6" name="Shape 616"/>
        <p:cNvGrpSpPr/>
        <p:nvPr/>
      </p:nvGrpSpPr>
      <p:grpSpPr>
        <a:xfrm>
          <a:off x="0" y="0"/>
          <a:ext cx="0" cy="0"/>
          <a:chOff x="0" y="0"/>
          <a:chExt cx="0" cy="0"/>
        </a:xfrm>
      </p:grpSpPr>
      <p:sp>
        <p:nvSpPr>
          <p:cNvPr id="617" name="Google Shape;617;p15"/>
          <p:cNvSpPr/>
          <p:nvPr/>
        </p:nvSpPr>
        <p:spPr>
          <a:xfrm>
            <a:off x="12192000" y="152400"/>
            <a:ext cx="12192000" cy="6858000"/>
          </a:xfrm>
          <a:prstGeom prst="rect">
            <a:avLst/>
          </a:prstGeom>
          <a:solidFill>
            <a:srgbClr val="FFFFFF">
              <a:alpha val="84705"/>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50"/>
              <a:buFont typeface="Arial"/>
              <a:buNone/>
            </a:pPr>
            <a:r>
              <a:t/>
            </a:r>
            <a:endParaRPr b="0" i="0" sz="1250" u="none" cap="none" strike="noStrike">
              <a:solidFill>
                <a:srgbClr val="002F6D"/>
              </a:solidFill>
              <a:latin typeface="Arial"/>
              <a:ea typeface="Arial"/>
              <a:cs typeface="Arial"/>
              <a:sym typeface="Arial"/>
            </a:endParaRPr>
          </a:p>
        </p:txBody>
      </p:sp>
      <p:sp>
        <p:nvSpPr>
          <p:cNvPr id="618" name="Google Shape;618;p15"/>
          <p:cNvSpPr/>
          <p:nvPr/>
        </p:nvSpPr>
        <p:spPr>
          <a:xfrm>
            <a:off x="661492" y="1270894"/>
            <a:ext cx="10869018" cy="483791"/>
          </a:xfrm>
          <a:prstGeom prst="rect">
            <a:avLst/>
          </a:prstGeom>
          <a:noFill/>
          <a:ln>
            <a:noFill/>
          </a:ln>
        </p:spPr>
        <p:txBody>
          <a:bodyPr anchorCtr="0" anchor="t" bIns="0" lIns="0" spcFirstLastPara="1" rIns="0" wrap="square" tIns="0">
            <a:noAutofit/>
          </a:bodyPr>
          <a:lstStyle/>
          <a:p>
            <a:pPr indent="0" lvl="0" marL="0" marR="0" rtl="0" algn="l">
              <a:lnSpc>
                <a:spcPct val="117187"/>
              </a:lnSpc>
              <a:spcBef>
                <a:spcPts val="0"/>
              </a:spcBef>
              <a:spcAft>
                <a:spcPts val="0"/>
              </a:spcAft>
              <a:buClr>
                <a:srgbClr val="000000"/>
              </a:buClr>
              <a:buSzPts val="1600"/>
              <a:buFont typeface="Arial"/>
              <a:buNone/>
            </a:pPr>
            <a:r>
              <a:rPr b="0" i="0" lang="en-US" sz="1600" u="none" cap="none" strike="noStrike">
                <a:solidFill>
                  <a:srgbClr val="53575A"/>
                </a:solidFill>
                <a:latin typeface="Arial"/>
                <a:ea typeface="Arial"/>
                <a:cs typeface="Arial"/>
                <a:sym typeface="Arial"/>
              </a:rPr>
              <a:t>Our strategic timeline outlines the key phases for developing, launching, and integrating eTranscript California and the Career Passport, fostering a truly interoperable educational and career ecosystem.</a:t>
            </a:r>
            <a:endParaRPr b="0" i="0" sz="1600" u="none" cap="none" strike="noStrike">
              <a:solidFill>
                <a:srgbClr val="002F6D"/>
              </a:solidFill>
              <a:latin typeface="Arial"/>
              <a:ea typeface="Arial"/>
              <a:cs typeface="Arial"/>
              <a:sym typeface="Arial"/>
            </a:endParaRPr>
          </a:p>
        </p:txBody>
      </p:sp>
      <p:pic>
        <p:nvPicPr>
          <p:cNvPr descr="preencoded.png" id="619" name="Google Shape;619;p15"/>
          <p:cNvPicPr preferRelativeResize="0"/>
          <p:nvPr/>
        </p:nvPicPr>
        <p:blipFill rotWithShape="1">
          <a:blip r:embed="rId3">
            <a:alphaModFix/>
          </a:blip>
          <a:srcRect b="0" l="0" r="0" t="0"/>
          <a:stretch/>
        </p:blipFill>
        <p:spPr>
          <a:xfrm>
            <a:off x="661492" y="2378373"/>
            <a:ext cx="3522167" cy="952500"/>
          </a:xfrm>
          <a:prstGeom prst="rect">
            <a:avLst/>
          </a:prstGeom>
          <a:noFill/>
          <a:ln>
            <a:noFill/>
          </a:ln>
        </p:spPr>
      </p:pic>
      <p:sp>
        <p:nvSpPr>
          <p:cNvPr id="620" name="Google Shape;620;p15"/>
          <p:cNvSpPr/>
          <p:nvPr/>
        </p:nvSpPr>
        <p:spPr>
          <a:xfrm>
            <a:off x="812701" y="2995500"/>
            <a:ext cx="2946317" cy="435610"/>
          </a:xfrm>
          <a:prstGeom prst="rect">
            <a:avLst/>
          </a:prstGeom>
          <a:noFill/>
          <a:ln>
            <a:noFill/>
          </a:ln>
        </p:spPr>
        <p:txBody>
          <a:bodyPr anchorCtr="0" anchor="t" bIns="0" lIns="0" spcFirstLastPara="1" rIns="0" wrap="square" tIns="0">
            <a:noAutofit/>
          </a:bodyPr>
          <a:lstStyle/>
          <a:p>
            <a:pPr indent="0" lvl="0" marL="0" marR="0" rtl="0" algn="l">
              <a:lnSpc>
                <a:spcPct val="126413"/>
              </a:lnSpc>
              <a:spcBef>
                <a:spcPts val="0"/>
              </a:spcBef>
              <a:spcAft>
                <a:spcPts val="0"/>
              </a:spcAft>
              <a:buClr>
                <a:srgbClr val="000000"/>
              </a:buClr>
              <a:buSzPts val="1450"/>
              <a:buFont typeface="Arial"/>
              <a:buNone/>
            </a:pPr>
            <a:r>
              <a:rPr b="1" i="0" lang="en-US" sz="1450" u="none" cap="none" strike="noStrike">
                <a:solidFill>
                  <a:srgbClr val="002060"/>
                </a:solidFill>
                <a:latin typeface="Arial"/>
                <a:ea typeface="Arial"/>
                <a:cs typeface="Arial"/>
                <a:sym typeface="Arial"/>
              </a:rPr>
              <a:t>2025 – Early Spring 2026:RFP Development &amp; Launch</a:t>
            </a:r>
            <a:endParaRPr b="0" i="0" sz="1450" u="none" cap="none" strike="noStrike">
              <a:solidFill>
                <a:srgbClr val="002060"/>
              </a:solidFill>
              <a:latin typeface="Arial"/>
              <a:ea typeface="Arial"/>
              <a:cs typeface="Arial"/>
              <a:sym typeface="Arial"/>
            </a:endParaRPr>
          </a:p>
        </p:txBody>
      </p:sp>
      <p:sp>
        <p:nvSpPr>
          <p:cNvPr id="621" name="Google Shape;621;p15"/>
          <p:cNvSpPr/>
          <p:nvPr/>
        </p:nvSpPr>
        <p:spPr>
          <a:xfrm>
            <a:off x="812701" y="3546376"/>
            <a:ext cx="3219748" cy="241895"/>
          </a:xfrm>
          <a:prstGeom prst="rect">
            <a:avLst/>
          </a:prstGeom>
          <a:noFill/>
          <a:ln>
            <a:noFill/>
          </a:ln>
        </p:spPr>
        <p:txBody>
          <a:bodyPr anchorCtr="0" anchor="t" bIns="0" lIns="0" spcFirstLastPara="1" rIns="0" wrap="square" tIns="0">
            <a:noAutofit/>
          </a:bodyPr>
          <a:lstStyle/>
          <a:p>
            <a:pPr indent="-285115" lvl="0" marL="285115" marR="0" rtl="0" algn="l">
              <a:lnSpc>
                <a:spcPct val="163043"/>
              </a:lnSpc>
              <a:spcBef>
                <a:spcPts val="0"/>
              </a:spcBef>
              <a:spcAft>
                <a:spcPts val="0"/>
              </a:spcAft>
              <a:buClr>
                <a:srgbClr val="000000"/>
              </a:buClr>
              <a:buSzPts val="1150"/>
              <a:buFont typeface="Arial"/>
              <a:buChar char="•"/>
            </a:pPr>
            <a:r>
              <a:rPr b="0" i="0" lang="en-US" sz="1150" u="none" cap="none" strike="noStrike">
                <a:solidFill>
                  <a:srgbClr val="53575A"/>
                </a:solidFill>
                <a:latin typeface="Arial"/>
                <a:ea typeface="Arial"/>
                <a:cs typeface="Arial"/>
                <a:sym typeface="Arial"/>
              </a:rPr>
              <a:t>Finalize functional &amp; technical specifications.</a:t>
            </a:r>
            <a:endParaRPr b="0" i="0" sz="1150" u="none" cap="none" strike="noStrike">
              <a:solidFill>
                <a:srgbClr val="002F6D"/>
              </a:solidFill>
              <a:latin typeface="Arial"/>
              <a:ea typeface="Arial"/>
              <a:cs typeface="Arial"/>
              <a:sym typeface="Arial"/>
            </a:endParaRPr>
          </a:p>
        </p:txBody>
      </p:sp>
      <p:sp>
        <p:nvSpPr>
          <p:cNvPr id="622" name="Google Shape;622;p15"/>
          <p:cNvSpPr/>
          <p:nvPr/>
        </p:nvSpPr>
        <p:spPr>
          <a:xfrm>
            <a:off x="812701" y="3841155"/>
            <a:ext cx="3219748" cy="483791"/>
          </a:xfrm>
          <a:prstGeom prst="rect">
            <a:avLst/>
          </a:prstGeom>
          <a:noFill/>
          <a:ln>
            <a:noFill/>
          </a:ln>
        </p:spPr>
        <p:txBody>
          <a:bodyPr anchorCtr="0" anchor="t" bIns="0" lIns="0" spcFirstLastPara="1" rIns="0" wrap="square" tIns="0">
            <a:noAutofit/>
          </a:bodyPr>
          <a:lstStyle/>
          <a:p>
            <a:pPr indent="-285739" lvl="0" marL="285739" marR="0" rtl="0" algn="l">
              <a:lnSpc>
                <a:spcPct val="160668"/>
              </a:lnSpc>
              <a:spcBef>
                <a:spcPts val="0"/>
              </a:spcBef>
              <a:spcAft>
                <a:spcPts val="0"/>
              </a:spcAft>
              <a:buClr>
                <a:srgbClr val="000000"/>
              </a:buClr>
              <a:buSzPts val="1167"/>
              <a:buFont typeface="Arial"/>
              <a:buChar char="•"/>
            </a:pPr>
            <a:r>
              <a:rPr b="0" i="0" lang="en-US" sz="1167" u="none" cap="none" strike="noStrike">
                <a:solidFill>
                  <a:srgbClr val="53575A"/>
                </a:solidFill>
                <a:latin typeface="Arial"/>
                <a:ea typeface="Arial"/>
                <a:cs typeface="Arial"/>
                <a:sym typeface="Arial"/>
              </a:rPr>
              <a:t>Integrate open-API &amp; data standards (PESC, CTDL, Open Badges v3, etc.).</a:t>
            </a:r>
            <a:endParaRPr b="0" i="0" sz="1167" u="none" cap="none" strike="noStrike">
              <a:solidFill>
                <a:srgbClr val="002F6D"/>
              </a:solidFill>
              <a:latin typeface="Arial"/>
              <a:ea typeface="Arial"/>
              <a:cs typeface="Arial"/>
              <a:sym typeface="Arial"/>
            </a:endParaRPr>
          </a:p>
        </p:txBody>
      </p:sp>
      <p:sp>
        <p:nvSpPr>
          <p:cNvPr id="623" name="Google Shape;623;p15"/>
          <p:cNvSpPr/>
          <p:nvPr/>
        </p:nvSpPr>
        <p:spPr>
          <a:xfrm>
            <a:off x="812701" y="4377830"/>
            <a:ext cx="3219748" cy="483791"/>
          </a:xfrm>
          <a:prstGeom prst="rect">
            <a:avLst/>
          </a:prstGeom>
          <a:noFill/>
          <a:ln>
            <a:noFill/>
          </a:ln>
        </p:spPr>
        <p:txBody>
          <a:bodyPr anchorCtr="0" anchor="t" bIns="0" lIns="0" spcFirstLastPara="1" rIns="0" wrap="square" tIns="0">
            <a:noAutofit/>
          </a:bodyPr>
          <a:lstStyle/>
          <a:p>
            <a:pPr indent="-285115" lvl="0" marL="285115" marR="0" rtl="0" algn="l">
              <a:lnSpc>
                <a:spcPct val="163043"/>
              </a:lnSpc>
              <a:spcBef>
                <a:spcPts val="0"/>
              </a:spcBef>
              <a:spcAft>
                <a:spcPts val="0"/>
              </a:spcAft>
              <a:buClr>
                <a:srgbClr val="000000"/>
              </a:buClr>
              <a:buSzPts val="1150"/>
              <a:buFont typeface="Arial"/>
              <a:buChar char="•"/>
            </a:pPr>
            <a:r>
              <a:rPr b="0" i="0" lang="en-US" sz="1150" u="none" cap="none" strike="noStrike">
                <a:solidFill>
                  <a:srgbClr val="53575A"/>
                </a:solidFill>
                <a:latin typeface="Arial"/>
                <a:ea typeface="Arial"/>
                <a:cs typeface="Arial"/>
                <a:sym typeface="Arial"/>
              </a:rPr>
              <a:t>Release two RFPs (eTranscript + Career Passport) January</a:t>
            </a:r>
            <a:r>
              <a:rPr lang="en-US" sz="1150">
                <a:solidFill>
                  <a:srgbClr val="53575A"/>
                </a:solidFill>
                <a:latin typeface="Arial"/>
                <a:ea typeface="Arial"/>
                <a:cs typeface="Arial"/>
                <a:sym typeface="Arial"/>
              </a:rPr>
              <a:t> /</a:t>
            </a:r>
            <a:r>
              <a:rPr b="0" i="0" lang="en-US" sz="1150" u="none" cap="none" strike="noStrike">
                <a:solidFill>
                  <a:srgbClr val="53575A"/>
                </a:solidFill>
                <a:latin typeface="Arial"/>
                <a:ea typeface="Arial"/>
                <a:cs typeface="Arial"/>
                <a:sym typeface="Arial"/>
              </a:rPr>
              <a:t> February 2026.</a:t>
            </a:r>
            <a:endParaRPr b="0" i="0" sz="1150" u="none" cap="none" strike="noStrike">
              <a:solidFill>
                <a:srgbClr val="002F6D"/>
              </a:solidFill>
              <a:latin typeface="Arial"/>
              <a:ea typeface="Arial"/>
              <a:cs typeface="Arial"/>
              <a:sym typeface="Arial"/>
            </a:endParaRPr>
          </a:p>
        </p:txBody>
      </p:sp>
      <p:sp>
        <p:nvSpPr>
          <p:cNvPr id="624" name="Google Shape;624;p15"/>
          <p:cNvSpPr/>
          <p:nvPr/>
        </p:nvSpPr>
        <p:spPr>
          <a:xfrm>
            <a:off x="812701" y="4914504"/>
            <a:ext cx="3219748" cy="483791"/>
          </a:xfrm>
          <a:prstGeom prst="rect">
            <a:avLst/>
          </a:prstGeom>
          <a:noFill/>
          <a:ln>
            <a:noFill/>
          </a:ln>
        </p:spPr>
        <p:txBody>
          <a:bodyPr anchorCtr="0" anchor="t" bIns="0" lIns="0" spcFirstLastPara="1" rIns="0" wrap="square" tIns="0">
            <a:noAutofit/>
          </a:bodyPr>
          <a:lstStyle/>
          <a:p>
            <a:pPr indent="-285739" lvl="0" marL="285739" marR="0" rtl="0" algn="l">
              <a:lnSpc>
                <a:spcPct val="160668"/>
              </a:lnSpc>
              <a:spcBef>
                <a:spcPts val="0"/>
              </a:spcBef>
              <a:spcAft>
                <a:spcPts val="0"/>
              </a:spcAft>
              <a:buClr>
                <a:srgbClr val="000000"/>
              </a:buClr>
              <a:buSzPts val="1167"/>
              <a:buFont typeface="Arial"/>
              <a:buChar char="•"/>
            </a:pPr>
            <a:r>
              <a:rPr b="0" i="0" lang="en-US" sz="1167" u="none" cap="none" strike="noStrike">
                <a:solidFill>
                  <a:srgbClr val="53575A"/>
                </a:solidFill>
                <a:latin typeface="Arial"/>
                <a:ea typeface="Arial"/>
                <a:cs typeface="Arial"/>
                <a:sym typeface="Arial"/>
              </a:rPr>
              <a:t>Communicate rollout plan with CSU, UC, AICCU, and C2C partners.</a:t>
            </a:r>
            <a:endParaRPr b="0" i="0" sz="1167" u="none" cap="none" strike="noStrike">
              <a:solidFill>
                <a:srgbClr val="002F6D"/>
              </a:solidFill>
              <a:latin typeface="Arial"/>
              <a:ea typeface="Arial"/>
              <a:cs typeface="Arial"/>
              <a:sym typeface="Arial"/>
            </a:endParaRPr>
          </a:p>
        </p:txBody>
      </p:sp>
      <p:pic>
        <p:nvPicPr>
          <p:cNvPr descr="preencoded.png" id="625" name="Google Shape;625;p15"/>
          <p:cNvPicPr preferRelativeResize="0"/>
          <p:nvPr/>
        </p:nvPicPr>
        <p:blipFill rotWithShape="1">
          <a:blip r:embed="rId3">
            <a:alphaModFix/>
          </a:blip>
          <a:srcRect b="0" l="0" r="0" t="0"/>
          <a:stretch/>
        </p:blipFill>
        <p:spPr>
          <a:xfrm>
            <a:off x="4334867" y="2151558"/>
            <a:ext cx="3522167" cy="952500"/>
          </a:xfrm>
          <a:prstGeom prst="rect">
            <a:avLst/>
          </a:prstGeom>
          <a:noFill/>
          <a:ln>
            <a:noFill/>
          </a:ln>
        </p:spPr>
      </p:pic>
      <p:sp>
        <p:nvSpPr>
          <p:cNvPr id="626" name="Google Shape;626;p15"/>
          <p:cNvSpPr/>
          <p:nvPr/>
        </p:nvSpPr>
        <p:spPr>
          <a:xfrm>
            <a:off x="4486077" y="2756396"/>
            <a:ext cx="2598341" cy="472480"/>
          </a:xfrm>
          <a:prstGeom prst="rect">
            <a:avLst/>
          </a:prstGeom>
          <a:noFill/>
          <a:ln>
            <a:noFill/>
          </a:ln>
        </p:spPr>
        <p:txBody>
          <a:bodyPr anchorCtr="0" anchor="t" bIns="0" lIns="0" spcFirstLastPara="1" rIns="0" wrap="square" tIns="0">
            <a:noAutofit/>
          </a:bodyPr>
          <a:lstStyle/>
          <a:p>
            <a:pPr indent="0" lvl="0" marL="0" marR="0" rtl="0" algn="l">
              <a:lnSpc>
                <a:spcPct val="126413"/>
              </a:lnSpc>
              <a:spcBef>
                <a:spcPts val="0"/>
              </a:spcBef>
              <a:spcAft>
                <a:spcPts val="0"/>
              </a:spcAft>
              <a:buClr>
                <a:srgbClr val="000000"/>
              </a:buClr>
              <a:buSzPts val="1450"/>
              <a:buFont typeface="Arial"/>
              <a:buNone/>
            </a:pPr>
            <a:r>
              <a:rPr b="1" i="0" lang="en-US" sz="1450" u="none" cap="none" strike="noStrike">
                <a:solidFill>
                  <a:srgbClr val="002060"/>
                </a:solidFill>
                <a:latin typeface="Arial"/>
                <a:ea typeface="Arial"/>
                <a:cs typeface="Arial"/>
                <a:sym typeface="Arial"/>
              </a:rPr>
              <a:t>Late Spring 2026: Vendor Selection &amp; Contracting</a:t>
            </a:r>
            <a:endParaRPr b="0" i="0" sz="1450" u="none" cap="none" strike="noStrike">
              <a:solidFill>
                <a:srgbClr val="002060"/>
              </a:solidFill>
              <a:latin typeface="Arial"/>
              <a:ea typeface="Arial"/>
              <a:cs typeface="Arial"/>
              <a:sym typeface="Arial"/>
            </a:endParaRPr>
          </a:p>
        </p:txBody>
      </p:sp>
      <p:sp>
        <p:nvSpPr>
          <p:cNvPr id="627" name="Google Shape;627;p15"/>
          <p:cNvSpPr/>
          <p:nvPr/>
        </p:nvSpPr>
        <p:spPr>
          <a:xfrm>
            <a:off x="4486077" y="3319562"/>
            <a:ext cx="3219748" cy="483791"/>
          </a:xfrm>
          <a:prstGeom prst="rect">
            <a:avLst/>
          </a:prstGeom>
          <a:noFill/>
          <a:ln>
            <a:noFill/>
          </a:ln>
        </p:spPr>
        <p:txBody>
          <a:bodyPr anchorCtr="0" anchor="t" bIns="0" lIns="0" spcFirstLastPara="1" rIns="0" wrap="square" tIns="0">
            <a:noAutofit/>
          </a:bodyPr>
          <a:lstStyle/>
          <a:p>
            <a:pPr indent="-285739" lvl="0" marL="285739" marR="0" rtl="0" algn="l">
              <a:lnSpc>
                <a:spcPct val="160668"/>
              </a:lnSpc>
              <a:spcBef>
                <a:spcPts val="0"/>
              </a:spcBef>
              <a:spcAft>
                <a:spcPts val="0"/>
              </a:spcAft>
              <a:buClr>
                <a:srgbClr val="000000"/>
              </a:buClr>
              <a:buSzPts val="1167"/>
              <a:buFont typeface="Arial"/>
              <a:buChar char="•"/>
            </a:pPr>
            <a:r>
              <a:rPr b="0" i="0" lang="en-US" sz="1167" u="none" cap="none" strike="noStrike">
                <a:solidFill>
                  <a:srgbClr val="53575A"/>
                </a:solidFill>
                <a:latin typeface="Arial"/>
                <a:ea typeface="Arial"/>
                <a:cs typeface="Arial"/>
                <a:sym typeface="Arial"/>
              </a:rPr>
              <a:t>Evaluate proposals &amp; conduct technical reviews (likely April - May 2026.</a:t>
            </a:r>
            <a:endParaRPr b="0" i="0" sz="1167" u="none" cap="none" strike="noStrike">
              <a:solidFill>
                <a:srgbClr val="002F6D"/>
              </a:solidFill>
              <a:latin typeface="Arial"/>
              <a:ea typeface="Arial"/>
              <a:cs typeface="Arial"/>
              <a:sym typeface="Arial"/>
            </a:endParaRPr>
          </a:p>
        </p:txBody>
      </p:sp>
      <p:sp>
        <p:nvSpPr>
          <p:cNvPr id="628" name="Google Shape;628;p15"/>
          <p:cNvSpPr/>
          <p:nvPr/>
        </p:nvSpPr>
        <p:spPr>
          <a:xfrm>
            <a:off x="4486077" y="3856236"/>
            <a:ext cx="3219748" cy="483791"/>
          </a:xfrm>
          <a:prstGeom prst="rect">
            <a:avLst/>
          </a:prstGeom>
          <a:noFill/>
          <a:ln>
            <a:noFill/>
          </a:ln>
        </p:spPr>
        <p:txBody>
          <a:bodyPr anchorCtr="0" anchor="t" bIns="0" lIns="0" spcFirstLastPara="1" rIns="0" wrap="square" tIns="0">
            <a:noAutofit/>
          </a:bodyPr>
          <a:lstStyle/>
          <a:p>
            <a:pPr indent="-285739" lvl="0" marL="285739" marR="0" rtl="0" algn="l">
              <a:lnSpc>
                <a:spcPct val="160668"/>
              </a:lnSpc>
              <a:spcBef>
                <a:spcPts val="0"/>
              </a:spcBef>
              <a:spcAft>
                <a:spcPts val="0"/>
              </a:spcAft>
              <a:buClr>
                <a:srgbClr val="000000"/>
              </a:buClr>
              <a:buSzPts val="1167"/>
              <a:buFont typeface="Arial"/>
              <a:buChar char="•"/>
            </a:pPr>
            <a:r>
              <a:rPr b="0" i="0" lang="en-US" sz="1167" u="none" cap="none" strike="noStrike">
                <a:solidFill>
                  <a:srgbClr val="53575A"/>
                </a:solidFill>
                <a:latin typeface="Arial"/>
                <a:ea typeface="Arial"/>
                <a:cs typeface="Arial"/>
                <a:sym typeface="Arial"/>
              </a:rPr>
              <a:t>Complete vendor selection &amp; contract awards by June 2026</a:t>
            </a:r>
            <a:endParaRPr b="0" i="0" sz="1167" u="none" cap="none" strike="noStrike">
              <a:solidFill>
                <a:srgbClr val="002F6D"/>
              </a:solidFill>
              <a:latin typeface="Arial"/>
              <a:ea typeface="Arial"/>
              <a:cs typeface="Arial"/>
              <a:sym typeface="Arial"/>
            </a:endParaRPr>
          </a:p>
        </p:txBody>
      </p:sp>
      <p:sp>
        <p:nvSpPr>
          <p:cNvPr id="629" name="Google Shape;629;p15"/>
          <p:cNvSpPr/>
          <p:nvPr/>
        </p:nvSpPr>
        <p:spPr>
          <a:xfrm>
            <a:off x="4486077" y="4392910"/>
            <a:ext cx="3219748" cy="725686"/>
          </a:xfrm>
          <a:prstGeom prst="rect">
            <a:avLst/>
          </a:prstGeom>
          <a:noFill/>
          <a:ln>
            <a:noFill/>
          </a:ln>
        </p:spPr>
        <p:txBody>
          <a:bodyPr anchorCtr="0" anchor="t" bIns="0" lIns="0" spcFirstLastPara="1" rIns="0" wrap="square" tIns="0">
            <a:noAutofit/>
          </a:bodyPr>
          <a:lstStyle/>
          <a:p>
            <a:pPr indent="-285739" lvl="0" marL="285739" marR="0" rtl="0" algn="l">
              <a:lnSpc>
                <a:spcPct val="160668"/>
              </a:lnSpc>
              <a:spcBef>
                <a:spcPts val="0"/>
              </a:spcBef>
              <a:spcAft>
                <a:spcPts val="0"/>
              </a:spcAft>
              <a:buClr>
                <a:srgbClr val="000000"/>
              </a:buClr>
              <a:buSzPts val="1167"/>
              <a:buFont typeface="Arial"/>
              <a:buChar char="•"/>
            </a:pPr>
            <a:r>
              <a:rPr b="0" i="0" lang="en-US" sz="1167" u="none" cap="none" strike="noStrike">
                <a:solidFill>
                  <a:srgbClr val="53575A"/>
                </a:solidFill>
                <a:latin typeface="Arial"/>
                <a:ea typeface="Arial"/>
                <a:cs typeface="Arial"/>
                <a:sym typeface="Arial"/>
              </a:rPr>
              <a:t>Begin technical deployment planning, including planned integrations between eTranscript and Career Passport.</a:t>
            </a:r>
            <a:endParaRPr b="0" i="0" sz="1167" u="none" cap="none" strike="noStrike">
              <a:solidFill>
                <a:srgbClr val="002F6D"/>
              </a:solidFill>
              <a:latin typeface="Arial"/>
              <a:ea typeface="Arial"/>
              <a:cs typeface="Arial"/>
              <a:sym typeface="Arial"/>
            </a:endParaRPr>
          </a:p>
        </p:txBody>
      </p:sp>
      <p:sp>
        <p:nvSpPr>
          <p:cNvPr id="630" name="Google Shape;630;p15"/>
          <p:cNvSpPr/>
          <p:nvPr/>
        </p:nvSpPr>
        <p:spPr>
          <a:xfrm>
            <a:off x="4486077" y="5171480"/>
            <a:ext cx="3219748" cy="241895"/>
          </a:xfrm>
          <a:prstGeom prst="rect">
            <a:avLst/>
          </a:prstGeom>
          <a:noFill/>
          <a:ln>
            <a:noFill/>
          </a:ln>
        </p:spPr>
        <p:txBody>
          <a:bodyPr anchorCtr="0" anchor="t" bIns="0" lIns="0" spcFirstLastPara="1" rIns="0" wrap="square" tIns="0">
            <a:noAutofit/>
          </a:bodyPr>
          <a:lstStyle/>
          <a:p>
            <a:pPr indent="-285739" lvl="0" marL="285739" marR="0" rtl="0" algn="l">
              <a:lnSpc>
                <a:spcPct val="160668"/>
              </a:lnSpc>
              <a:spcBef>
                <a:spcPts val="0"/>
              </a:spcBef>
              <a:spcAft>
                <a:spcPts val="0"/>
              </a:spcAft>
              <a:buClr>
                <a:srgbClr val="000000"/>
              </a:buClr>
              <a:buSzPts val="1167"/>
              <a:buFont typeface="Arial"/>
              <a:buChar char="•"/>
            </a:pPr>
            <a:r>
              <a:rPr b="0" i="0" lang="en-US" sz="1167" u="none" cap="none" strike="noStrike">
                <a:solidFill>
                  <a:srgbClr val="53575A"/>
                </a:solidFill>
                <a:latin typeface="Arial"/>
                <a:ea typeface="Arial"/>
                <a:cs typeface="Arial"/>
                <a:sym typeface="Arial"/>
              </a:rPr>
              <a:t>Ensure vendor and technology alignment.</a:t>
            </a:r>
            <a:endParaRPr b="0" i="0" sz="1167" u="none" cap="none" strike="noStrike">
              <a:solidFill>
                <a:srgbClr val="002F6D"/>
              </a:solidFill>
              <a:latin typeface="Arial"/>
              <a:ea typeface="Arial"/>
              <a:cs typeface="Arial"/>
              <a:sym typeface="Arial"/>
            </a:endParaRPr>
          </a:p>
        </p:txBody>
      </p:sp>
      <p:pic>
        <p:nvPicPr>
          <p:cNvPr descr="preencoded.png" id="631" name="Google Shape;631;p15"/>
          <p:cNvPicPr preferRelativeResize="0"/>
          <p:nvPr/>
        </p:nvPicPr>
        <p:blipFill rotWithShape="1">
          <a:blip r:embed="rId4">
            <a:alphaModFix/>
          </a:blip>
          <a:srcRect b="0" l="0" r="0" t="0"/>
          <a:stretch/>
        </p:blipFill>
        <p:spPr>
          <a:xfrm>
            <a:off x="8008244" y="1924744"/>
            <a:ext cx="3522266" cy="952500"/>
          </a:xfrm>
          <a:prstGeom prst="rect">
            <a:avLst/>
          </a:prstGeom>
          <a:noFill/>
          <a:ln>
            <a:noFill/>
          </a:ln>
        </p:spPr>
      </p:pic>
      <p:sp>
        <p:nvSpPr>
          <p:cNvPr id="632" name="Google Shape;632;p15"/>
          <p:cNvSpPr/>
          <p:nvPr/>
        </p:nvSpPr>
        <p:spPr>
          <a:xfrm>
            <a:off x="8159453" y="2529582"/>
            <a:ext cx="2720380" cy="472480"/>
          </a:xfrm>
          <a:prstGeom prst="rect">
            <a:avLst/>
          </a:prstGeom>
          <a:noFill/>
          <a:ln>
            <a:noFill/>
          </a:ln>
        </p:spPr>
        <p:txBody>
          <a:bodyPr anchorCtr="0" anchor="t" bIns="0" lIns="0" spcFirstLastPara="1" rIns="0" wrap="square" tIns="0">
            <a:noAutofit/>
          </a:bodyPr>
          <a:lstStyle/>
          <a:p>
            <a:pPr indent="0" lvl="0" marL="0" marR="0" rtl="0" algn="l">
              <a:lnSpc>
                <a:spcPct val="126413"/>
              </a:lnSpc>
              <a:spcBef>
                <a:spcPts val="0"/>
              </a:spcBef>
              <a:spcAft>
                <a:spcPts val="0"/>
              </a:spcAft>
              <a:buClr>
                <a:srgbClr val="000000"/>
              </a:buClr>
              <a:buSzPts val="1450"/>
              <a:buFont typeface="Arial"/>
              <a:buNone/>
            </a:pPr>
            <a:r>
              <a:rPr b="1" i="0" lang="en-US" sz="1450" u="none" cap="none" strike="noStrike">
                <a:solidFill>
                  <a:srgbClr val="00315B"/>
                </a:solidFill>
                <a:latin typeface="Arial"/>
                <a:ea typeface="Arial"/>
                <a:cs typeface="Arial"/>
                <a:sym typeface="Arial"/>
              </a:rPr>
              <a:t>Summer/Fall 2026:Planning, Pilot, and 2027 Launch</a:t>
            </a:r>
            <a:endParaRPr b="0" i="0" sz="1450" u="none" cap="none" strike="noStrike">
              <a:solidFill>
                <a:srgbClr val="00315B"/>
              </a:solidFill>
              <a:latin typeface="Arial"/>
              <a:ea typeface="Arial"/>
              <a:cs typeface="Arial"/>
              <a:sym typeface="Arial"/>
            </a:endParaRPr>
          </a:p>
        </p:txBody>
      </p:sp>
      <p:sp>
        <p:nvSpPr>
          <p:cNvPr id="633" name="Google Shape;633;p15"/>
          <p:cNvSpPr/>
          <p:nvPr/>
        </p:nvSpPr>
        <p:spPr>
          <a:xfrm>
            <a:off x="8159452" y="3092748"/>
            <a:ext cx="3219847" cy="483791"/>
          </a:xfrm>
          <a:prstGeom prst="rect">
            <a:avLst/>
          </a:prstGeom>
          <a:noFill/>
          <a:ln>
            <a:noFill/>
          </a:ln>
        </p:spPr>
        <p:txBody>
          <a:bodyPr anchorCtr="0" anchor="t" bIns="0" lIns="0" spcFirstLastPara="1" rIns="0" wrap="square" tIns="0">
            <a:noAutofit/>
          </a:bodyPr>
          <a:lstStyle/>
          <a:p>
            <a:pPr indent="-285739" lvl="0" marL="285739" marR="0" rtl="0" algn="l">
              <a:lnSpc>
                <a:spcPct val="160668"/>
              </a:lnSpc>
              <a:spcBef>
                <a:spcPts val="0"/>
              </a:spcBef>
              <a:spcAft>
                <a:spcPts val="0"/>
              </a:spcAft>
              <a:buClr>
                <a:srgbClr val="000000"/>
              </a:buClr>
              <a:buSzPts val="1167"/>
              <a:buFont typeface="Arial"/>
              <a:buChar char="•"/>
            </a:pPr>
            <a:r>
              <a:rPr b="0" i="0" lang="en-US" sz="1167" u="none" cap="none" strike="noStrike">
                <a:solidFill>
                  <a:srgbClr val="53575A"/>
                </a:solidFill>
                <a:latin typeface="Arial"/>
                <a:ea typeface="Arial"/>
                <a:cs typeface="Arial"/>
                <a:sym typeface="Arial"/>
              </a:rPr>
              <a:t>Finalize implementation plans, including strategy for implementation.</a:t>
            </a:r>
            <a:endParaRPr b="0" i="0" sz="1167" u="none" cap="none" strike="noStrike">
              <a:solidFill>
                <a:srgbClr val="002F6D"/>
              </a:solidFill>
              <a:latin typeface="Arial"/>
              <a:ea typeface="Arial"/>
              <a:cs typeface="Arial"/>
              <a:sym typeface="Arial"/>
            </a:endParaRPr>
          </a:p>
        </p:txBody>
      </p:sp>
      <p:sp>
        <p:nvSpPr>
          <p:cNvPr id="634" name="Google Shape;634;p15"/>
          <p:cNvSpPr/>
          <p:nvPr/>
        </p:nvSpPr>
        <p:spPr>
          <a:xfrm>
            <a:off x="8159452" y="3629422"/>
            <a:ext cx="3219847" cy="483791"/>
          </a:xfrm>
          <a:prstGeom prst="rect">
            <a:avLst/>
          </a:prstGeom>
          <a:noFill/>
          <a:ln>
            <a:noFill/>
          </a:ln>
        </p:spPr>
        <p:txBody>
          <a:bodyPr anchorCtr="0" anchor="t" bIns="0" lIns="0" spcFirstLastPara="1" rIns="0" wrap="square" tIns="0">
            <a:noAutofit/>
          </a:bodyPr>
          <a:lstStyle/>
          <a:p>
            <a:pPr indent="-285739" lvl="0" marL="285739" marR="0" rtl="0" algn="l">
              <a:lnSpc>
                <a:spcPct val="160668"/>
              </a:lnSpc>
              <a:spcBef>
                <a:spcPts val="0"/>
              </a:spcBef>
              <a:spcAft>
                <a:spcPts val="0"/>
              </a:spcAft>
              <a:buClr>
                <a:srgbClr val="000000"/>
              </a:buClr>
              <a:buSzPts val="1167"/>
              <a:buFont typeface="Arial"/>
              <a:buChar char="•"/>
            </a:pPr>
            <a:r>
              <a:rPr b="0" i="0" lang="en-US" sz="1167" u="none" cap="none" strike="noStrike">
                <a:solidFill>
                  <a:srgbClr val="53575A"/>
                </a:solidFill>
                <a:latin typeface="Arial"/>
                <a:ea typeface="Arial"/>
                <a:cs typeface="Arial"/>
                <a:sym typeface="Arial"/>
              </a:rPr>
              <a:t>Begin onboarding, integration design, &amp; environment setup (Q3 2026).</a:t>
            </a:r>
            <a:endParaRPr b="0" i="0" sz="1167" u="none" cap="none" strike="noStrike">
              <a:solidFill>
                <a:srgbClr val="002F6D"/>
              </a:solidFill>
              <a:latin typeface="Arial"/>
              <a:ea typeface="Arial"/>
              <a:cs typeface="Arial"/>
              <a:sym typeface="Arial"/>
            </a:endParaRPr>
          </a:p>
        </p:txBody>
      </p:sp>
      <p:sp>
        <p:nvSpPr>
          <p:cNvPr id="635" name="Google Shape;635;p15"/>
          <p:cNvSpPr/>
          <p:nvPr/>
        </p:nvSpPr>
        <p:spPr>
          <a:xfrm>
            <a:off x="8159452" y="4166096"/>
            <a:ext cx="3219847" cy="483791"/>
          </a:xfrm>
          <a:prstGeom prst="rect">
            <a:avLst/>
          </a:prstGeom>
          <a:noFill/>
          <a:ln>
            <a:noFill/>
          </a:ln>
        </p:spPr>
        <p:txBody>
          <a:bodyPr anchorCtr="0" anchor="t" bIns="0" lIns="0" spcFirstLastPara="1" rIns="0" wrap="square" tIns="0">
            <a:noAutofit/>
          </a:bodyPr>
          <a:lstStyle/>
          <a:p>
            <a:pPr indent="-285739" lvl="0" marL="285739" marR="0" rtl="0" algn="l">
              <a:lnSpc>
                <a:spcPct val="160668"/>
              </a:lnSpc>
              <a:spcBef>
                <a:spcPts val="0"/>
              </a:spcBef>
              <a:spcAft>
                <a:spcPts val="0"/>
              </a:spcAft>
              <a:buClr>
                <a:srgbClr val="000000"/>
              </a:buClr>
              <a:buSzPts val="1167"/>
              <a:buFont typeface="Arial"/>
              <a:buChar char="•"/>
            </a:pPr>
            <a:r>
              <a:rPr b="0" i="0" lang="en-US" sz="1167" u="none" cap="none" strike="noStrike">
                <a:solidFill>
                  <a:srgbClr val="53575A"/>
                </a:solidFill>
                <a:latin typeface="Arial"/>
                <a:ea typeface="Arial"/>
                <a:cs typeface="Arial"/>
                <a:sym typeface="Arial"/>
              </a:rPr>
              <a:t>Deploy pilot cohort with initial colleges &amp; selected CSU/UC receivers (early 2027).</a:t>
            </a:r>
            <a:endParaRPr b="0" i="0" sz="1167" u="none" cap="none" strike="noStrike">
              <a:solidFill>
                <a:srgbClr val="002F6D"/>
              </a:solidFill>
              <a:latin typeface="Arial"/>
              <a:ea typeface="Arial"/>
              <a:cs typeface="Arial"/>
              <a:sym typeface="Arial"/>
            </a:endParaRPr>
          </a:p>
        </p:txBody>
      </p:sp>
      <p:sp>
        <p:nvSpPr>
          <p:cNvPr id="636" name="Google Shape;636;p15"/>
          <p:cNvSpPr/>
          <p:nvPr/>
        </p:nvSpPr>
        <p:spPr>
          <a:xfrm>
            <a:off x="8159452" y="4702770"/>
            <a:ext cx="3219847" cy="483791"/>
          </a:xfrm>
          <a:prstGeom prst="rect">
            <a:avLst/>
          </a:prstGeom>
          <a:noFill/>
          <a:ln>
            <a:noFill/>
          </a:ln>
        </p:spPr>
        <p:txBody>
          <a:bodyPr anchorCtr="0" anchor="t" bIns="0" lIns="0" spcFirstLastPara="1" rIns="0" wrap="square" tIns="0">
            <a:noAutofit/>
          </a:bodyPr>
          <a:lstStyle/>
          <a:p>
            <a:pPr indent="-285739" lvl="0" marL="285739" marR="0" rtl="0" algn="l">
              <a:lnSpc>
                <a:spcPct val="160668"/>
              </a:lnSpc>
              <a:spcBef>
                <a:spcPts val="0"/>
              </a:spcBef>
              <a:spcAft>
                <a:spcPts val="0"/>
              </a:spcAft>
              <a:buClr>
                <a:srgbClr val="000000"/>
              </a:buClr>
              <a:buSzPts val="1167"/>
              <a:buFont typeface="Arial"/>
              <a:buChar char="•"/>
            </a:pPr>
            <a:r>
              <a:rPr b="0" i="0" lang="en-US" sz="1167" u="none" cap="none" strike="noStrike">
                <a:solidFill>
                  <a:srgbClr val="53575A"/>
                </a:solidFill>
                <a:latin typeface="Arial"/>
                <a:ea typeface="Arial"/>
                <a:cs typeface="Arial"/>
                <a:sym typeface="Arial"/>
              </a:rPr>
              <a:t>Collect user &amp; partner feedback; refine integration &amp; messaging.</a:t>
            </a:r>
            <a:endParaRPr b="0" i="0" sz="1167" u="none" cap="none" strike="noStrike">
              <a:solidFill>
                <a:srgbClr val="002F6D"/>
              </a:solidFill>
              <a:latin typeface="Arial"/>
              <a:ea typeface="Arial"/>
              <a:cs typeface="Arial"/>
              <a:sym typeface="Arial"/>
            </a:endParaRPr>
          </a:p>
        </p:txBody>
      </p:sp>
      <p:sp>
        <p:nvSpPr>
          <p:cNvPr id="637" name="Google Shape;637;p15"/>
          <p:cNvSpPr/>
          <p:nvPr/>
        </p:nvSpPr>
        <p:spPr>
          <a:xfrm>
            <a:off x="8159452" y="5239445"/>
            <a:ext cx="3219847" cy="483791"/>
          </a:xfrm>
          <a:prstGeom prst="rect">
            <a:avLst/>
          </a:prstGeom>
          <a:noFill/>
          <a:ln>
            <a:noFill/>
          </a:ln>
        </p:spPr>
        <p:txBody>
          <a:bodyPr anchorCtr="0" anchor="t" bIns="0" lIns="0" spcFirstLastPara="1" rIns="0" wrap="square" tIns="0">
            <a:noAutofit/>
          </a:bodyPr>
          <a:lstStyle/>
          <a:p>
            <a:pPr indent="-285739" lvl="0" marL="285739" marR="0" rtl="0" algn="l">
              <a:lnSpc>
                <a:spcPct val="160668"/>
              </a:lnSpc>
              <a:spcBef>
                <a:spcPts val="0"/>
              </a:spcBef>
              <a:spcAft>
                <a:spcPts val="0"/>
              </a:spcAft>
              <a:buClr>
                <a:srgbClr val="000000"/>
              </a:buClr>
              <a:buSzPts val="1167"/>
              <a:buFont typeface="Arial"/>
              <a:buChar char="•"/>
            </a:pPr>
            <a:r>
              <a:rPr b="0" i="0" lang="en-US" sz="1167" u="none" cap="none" strike="noStrike">
                <a:solidFill>
                  <a:srgbClr val="53575A"/>
                </a:solidFill>
                <a:latin typeface="Arial"/>
                <a:ea typeface="Arial"/>
                <a:cs typeface="Arial"/>
                <a:sym typeface="Arial"/>
              </a:rPr>
              <a:t>Prepare for Phase 1 operational status &amp; public system launch (mid 2027)</a:t>
            </a:r>
            <a:endParaRPr b="0" i="0" sz="1167" u="none" cap="none" strike="noStrike">
              <a:solidFill>
                <a:srgbClr val="002F6D"/>
              </a:solidFill>
              <a:latin typeface="Arial"/>
              <a:ea typeface="Arial"/>
              <a:cs typeface="Arial"/>
              <a:sym typeface="Arial"/>
            </a:endParaRPr>
          </a:p>
        </p:txBody>
      </p:sp>
      <p:sp>
        <p:nvSpPr>
          <p:cNvPr id="638" name="Google Shape;638;p15"/>
          <p:cNvSpPr/>
          <p:nvPr/>
        </p:nvSpPr>
        <p:spPr>
          <a:xfrm>
            <a:off x="2571572" y="6156266"/>
            <a:ext cx="10869018" cy="241895"/>
          </a:xfrm>
          <a:prstGeom prst="rect">
            <a:avLst/>
          </a:prstGeom>
          <a:noFill/>
          <a:ln>
            <a:noFill/>
          </a:ln>
        </p:spPr>
        <p:txBody>
          <a:bodyPr anchorCtr="0" anchor="t" bIns="0" lIns="0" spcFirstLastPara="1" rIns="0" wrap="square" tIns="0">
            <a:noAutofit/>
          </a:bodyPr>
          <a:lstStyle/>
          <a:p>
            <a:pPr indent="0" lvl="0" marL="0" marR="0" rtl="0" algn="l">
              <a:lnSpc>
                <a:spcPct val="133928"/>
              </a:lnSpc>
              <a:spcBef>
                <a:spcPts val="0"/>
              </a:spcBef>
              <a:spcAft>
                <a:spcPts val="0"/>
              </a:spcAft>
              <a:buClr>
                <a:srgbClr val="000000"/>
              </a:buClr>
              <a:buSzPts val="1400"/>
              <a:buFont typeface="Arial"/>
              <a:buNone/>
            </a:pPr>
            <a:r>
              <a:rPr b="1" i="1" lang="en-US" sz="1400" u="none" cap="none" strike="noStrike">
                <a:solidFill>
                  <a:srgbClr val="53575A"/>
                </a:solidFill>
                <a:latin typeface="Arial"/>
                <a:ea typeface="Arial"/>
                <a:cs typeface="Arial"/>
                <a:sym typeface="Arial"/>
              </a:rPr>
              <a:t>"Unified modernization — two connected procurements, one learner-centered ecosystem."</a:t>
            </a:r>
            <a:endParaRPr b="0" i="1" sz="1400" u="none" cap="none" strike="noStrike">
              <a:solidFill>
                <a:srgbClr val="002F6D"/>
              </a:solidFill>
              <a:latin typeface="Arial"/>
              <a:ea typeface="Arial"/>
              <a:cs typeface="Arial"/>
              <a:sym typeface="Arial"/>
            </a:endParaRPr>
          </a:p>
        </p:txBody>
      </p:sp>
      <p:sp>
        <p:nvSpPr>
          <p:cNvPr id="639" name="Google Shape;639;p15"/>
          <p:cNvSpPr txBox="1"/>
          <p:nvPr>
            <p:ph type="title"/>
          </p:nvPr>
        </p:nvSpPr>
        <p:spPr>
          <a:xfrm>
            <a:off x="0" y="1"/>
            <a:ext cx="12192000" cy="1828800"/>
          </a:xfrm>
          <a:prstGeom prst="rect">
            <a:avLst/>
          </a:prstGeom>
          <a:noFill/>
          <a:ln>
            <a:noFill/>
          </a:ln>
        </p:spPr>
        <p:txBody>
          <a:bodyPr anchorCtr="0" anchor="t" bIns="45700" lIns="457200" spcFirstLastPara="1" rIns="457200" wrap="square" tIns="457200">
            <a:normAutofit/>
          </a:bodyPr>
          <a:lstStyle/>
          <a:p>
            <a:pPr indent="0" lvl="0" marL="0" rtl="0" algn="l">
              <a:lnSpc>
                <a:spcPct val="90000"/>
              </a:lnSpc>
              <a:spcBef>
                <a:spcPts val="0"/>
              </a:spcBef>
              <a:spcAft>
                <a:spcPts val="0"/>
              </a:spcAft>
              <a:buClr>
                <a:srgbClr val="002F6D"/>
              </a:buClr>
              <a:buSzPts val="1800"/>
              <a:buNone/>
            </a:pPr>
            <a:r>
              <a:rPr lang="en-US"/>
              <a:t>High Level Procurement Timeline</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4" name="Shape 644"/>
        <p:cNvGrpSpPr/>
        <p:nvPr/>
      </p:nvGrpSpPr>
      <p:grpSpPr>
        <a:xfrm>
          <a:off x="0" y="0"/>
          <a:ext cx="0" cy="0"/>
          <a:chOff x="0" y="0"/>
          <a:chExt cx="0" cy="0"/>
        </a:xfrm>
      </p:grpSpPr>
      <p:pic>
        <p:nvPicPr>
          <p:cNvPr descr="preencoded.png" id="645" name="Google Shape;645;p16"/>
          <p:cNvPicPr preferRelativeResize="0"/>
          <p:nvPr/>
        </p:nvPicPr>
        <p:blipFill rotWithShape="1">
          <a:blip r:embed="rId3">
            <a:alphaModFix/>
          </a:blip>
          <a:srcRect b="0" l="0" r="0" t="0"/>
          <a:stretch/>
        </p:blipFill>
        <p:spPr>
          <a:xfrm>
            <a:off x="0" y="0"/>
            <a:ext cx="12192000" cy="2244626"/>
          </a:xfrm>
          <a:prstGeom prst="rect">
            <a:avLst/>
          </a:prstGeom>
          <a:noFill/>
          <a:ln>
            <a:noFill/>
          </a:ln>
        </p:spPr>
      </p:pic>
      <p:sp>
        <p:nvSpPr>
          <p:cNvPr id="646" name="Google Shape;646;p16"/>
          <p:cNvSpPr/>
          <p:nvPr/>
        </p:nvSpPr>
        <p:spPr>
          <a:xfrm>
            <a:off x="566144" y="2830909"/>
            <a:ext cx="7147545" cy="591662"/>
          </a:xfrm>
          <a:prstGeom prst="rect">
            <a:avLst/>
          </a:prstGeom>
          <a:noFill/>
          <a:ln>
            <a:noFill/>
          </a:ln>
        </p:spPr>
        <p:txBody>
          <a:bodyPr anchorCtr="0" anchor="t" bIns="0" lIns="0" spcFirstLastPara="1" rIns="0" wrap="square" tIns="0">
            <a:noAutofit/>
          </a:bodyPr>
          <a:lstStyle/>
          <a:p>
            <a:pPr indent="0" lvl="0" marL="0" marR="0" rtl="0" algn="l">
              <a:lnSpc>
                <a:spcPct val="100363"/>
              </a:lnSpc>
              <a:spcBef>
                <a:spcPts val="0"/>
              </a:spcBef>
              <a:spcAft>
                <a:spcPts val="0"/>
              </a:spcAft>
              <a:buClr>
                <a:srgbClr val="000000"/>
              </a:buClr>
              <a:buSzPts val="4400"/>
              <a:buFont typeface="Arial"/>
              <a:buNone/>
            </a:pPr>
            <a:r>
              <a:rPr b="0" i="0" lang="en-US" sz="4400" u="none" cap="none" strike="noStrike">
                <a:solidFill>
                  <a:srgbClr val="002F6D"/>
                </a:solidFill>
                <a:latin typeface="Arial"/>
                <a:ea typeface="Arial"/>
                <a:cs typeface="Arial"/>
                <a:sym typeface="Arial"/>
              </a:rPr>
              <a:t>What Success Looks Like</a:t>
            </a:r>
            <a:endParaRPr/>
          </a:p>
        </p:txBody>
      </p:sp>
      <p:sp>
        <p:nvSpPr>
          <p:cNvPr id="647" name="Google Shape;647;p16"/>
          <p:cNvSpPr/>
          <p:nvPr/>
        </p:nvSpPr>
        <p:spPr>
          <a:xfrm>
            <a:off x="661492" y="3840857"/>
            <a:ext cx="2244626" cy="280492"/>
          </a:xfrm>
          <a:prstGeom prst="rect">
            <a:avLst/>
          </a:prstGeom>
          <a:noFill/>
          <a:ln>
            <a:noFill/>
          </a:ln>
        </p:spPr>
        <p:txBody>
          <a:bodyPr anchorCtr="0" anchor="t" bIns="0" lIns="0" spcFirstLastPara="1" rIns="0" wrap="square" tIns="0">
            <a:noAutofit/>
          </a:bodyPr>
          <a:lstStyle/>
          <a:p>
            <a:pPr indent="0" lvl="0" marL="0" marR="0" rtl="0" algn="l">
              <a:lnSpc>
                <a:spcPct val="126171"/>
              </a:lnSpc>
              <a:spcBef>
                <a:spcPts val="0"/>
              </a:spcBef>
              <a:spcAft>
                <a:spcPts val="0"/>
              </a:spcAft>
              <a:buClr>
                <a:srgbClr val="000000"/>
              </a:buClr>
              <a:buSzPts val="1750"/>
              <a:buFont typeface="Arial"/>
              <a:buNone/>
            </a:pPr>
            <a:r>
              <a:rPr b="1" i="0" lang="en-US" sz="1750" u="none" cap="none" strike="noStrike">
                <a:solidFill>
                  <a:srgbClr val="53575A"/>
                </a:solidFill>
                <a:latin typeface="Arial"/>
                <a:ea typeface="Arial"/>
                <a:cs typeface="Arial"/>
                <a:sym typeface="Arial"/>
              </a:rPr>
              <a:t>Seamless Exchange</a:t>
            </a:r>
            <a:endParaRPr b="0" i="0" sz="1750" u="none" cap="none" strike="noStrike">
              <a:solidFill>
                <a:srgbClr val="002F6D"/>
              </a:solidFill>
              <a:latin typeface="Arial"/>
              <a:ea typeface="Arial"/>
              <a:cs typeface="Arial"/>
              <a:sym typeface="Arial"/>
            </a:endParaRPr>
          </a:p>
        </p:txBody>
      </p:sp>
      <p:sp>
        <p:nvSpPr>
          <p:cNvPr id="648" name="Google Shape;648;p16"/>
          <p:cNvSpPr/>
          <p:nvPr/>
        </p:nvSpPr>
        <p:spPr>
          <a:xfrm>
            <a:off x="661492" y="4229001"/>
            <a:ext cx="3473351" cy="574675"/>
          </a:xfrm>
          <a:prstGeom prst="rect">
            <a:avLst/>
          </a:prstGeom>
          <a:noFill/>
          <a:ln>
            <a:noFill/>
          </a:ln>
        </p:spPr>
        <p:txBody>
          <a:bodyPr anchorCtr="0" anchor="t" bIns="0" lIns="0" spcFirstLastPara="1" rIns="0" wrap="square" tIns="0">
            <a:noAutofit/>
          </a:bodyPr>
          <a:lstStyle/>
          <a:p>
            <a:pPr indent="0" lvl="0" marL="0" marR="0" rtl="0" algn="l">
              <a:lnSpc>
                <a:spcPct val="166666"/>
              </a:lnSpc>
              <a:spcBef>
                <a:spcPts val="0"/>
              </a:spcBef>
              <a:spcAft>
                <a:spcPts val="0"/>
              </a:spcAft>
              <a:buClr>
                <a:srgbClr val="000000"/>
              </a:buClr>
              <a:buSzPts val="1350"/>
              <a:buFont typeface="Arial"/>
              <a:buNone/>
            </a:pPr>
            <a:r>
              <a:rPr b="0" i="0" lang="en-US" sz="1350" u="none" cap="none" strike="noStrike">
                <a:solidFill>
                  <a:srgbClr val="53575A"/>
                </a:solidFill>
                <a:latin typeface="Arial"/>
                <a:ea typeface="Arial"/>
                <a:cs typeface="Arial"/>
                <a:sym typeface="Arial"/>
              </a:rPr>
              <a:t>Effortless digital transcript sharing across CCC, CSU, UC, and external institutions.</a:t>
            </a:r>
            <a:endParaRPr b="0" i="0" sz="1350" u="none" cap="none" strike="noStrike">
              <a:solidFill>
                <a:srgbClr val="002F6D"/>
              </a:solidFill>
              <a:latin typeface="Arial"/>
              <a:ea typeface="Arial"/>
              <a:cs typeface="Arial"/>
              <a:sym typeface="Arial"/>
            </a:endParaRPr>
          </a:p>
        </p:txBody>
      </p:sp>
      <p:sp>
        <p:nvSpPr>
          <p:cNvPr id="649" name="Google Shape;649;p16"/>
          <p:cNvSpPr/>
          <p:nvPr/>
        </p:nvSpPr>
        <p:spPr>
          <a:xfrm>
            <a:off x="4359275" y="3840857"/>
            <a:ext cx="2244626" cy="280492"/>
          </a:xfrm>
          <a:prstGeom prst="rect">
            <a:avLst/>
          </a:prstGeom>
          <a:noFill/>
          <a:ln>
            <a:noFill/>
          </a:ln>
        </p:spPr>
        <p:txBody>
          <a:bodyPr anchorCtr="0" anchor="t" bIns="0" lIns="0" spcFirstLastPara="1" rIns="0" wrap="square" tIns="0">
            <a:noAutofit/>
          </a:bodyPr>
          <a:lstStyle/>
          <a:p>
            <a:pPr indent="0" lvl="0" marL="0" marR="0" rtl="0" algn="l">
              <a:lnSpc>
                <a:spcPct val="126171"/>
              </a:lnSpc>
              <a:spcBef>
                <a:spcPts val="0"/>
              </a:spcBef>
              <a:spcAft>
                <a:spcPts val="0"/>
              </a:spcAft>
              <a:buClr>
                <a:srgbClr val="000000"/>
              </a:buClr>
              <a:buSzPts val="1750"/>
              <a:buFont typeface="Arial"/>
              <a:buNone/>
            </a:pPr>
            <a:r>
              <a:rPr b="1" i="0" lang="en-US" sz="1750" u="none" cap="none" strike="noStrike">
                <a:solidFill>
                  <a:srgbClr val="53575A"/>
                </a:solidFill>
                <a:latin typeface="Arial"/>
                <a:ea typeface="Arial"/>
                <a:cs typeface="Arial"/>
                <a:sym typeface="Arial"/>
              </a:rPr>
              <a:t>Learner Ownership</a:t>
            </a:r>
            <a:endParaRPr b="0" i="0" sz="1750" u="none" cap="none" strike="noStrike">
              <a:solidFill>
                <a:srgbClr val="002F6D"/>
              </a:solidFill>
              <a:latin typeface="Arial"/>
              <a:ea typeface="Arial"/>
              <a:cs typeface="Arial"/>
              <a:sym typeface="Arial"/>
            </a:endParaRPr>
          </a:p>
        </p:txBody>
      </p:sp>
      <p:sp>
        <p:nvSpPr>
          <p:cNvPr id="650" name="Google Shape;650;p16"/>
          <p:cNvSpPr/>
          <p:nvPr/>
        </p:nvSpPr>
        <p:spPr>
          <a:xfrm>
            <a:off x="4359275" y="4229001"/>
            <a:ext cx="3473351" cy="862013"/>
          </a:xfrm>
          <a:prstGeom prst="rect">
            <a:avLst/>
          </a:prstGeom>
          <a:noFill/>
          <a:ln>
            <a:noFill/>
          </a:ln>
        </p:spPr>
        <p:txBody>
          <a:bodyPr anchorCtr="0" anchor="t" bIns="0" lIns="0" spcFirstLastPara="1" rIns="0" wrap="square" tIns="0">
            <a:noAutofit/>
          </a:bodyPr>
          <a:lstStyle/>
          <a:p>
            <a:pPr indent="0" lvl="0" marL="0" marR="0" rtl="0" algn="l">
              <a:lnSpc>
                <a:spcPct val="166666"/>
              </a:lnSpc>
              <a:spcBef>
                <a:spcPts val="0"/>
              </a:spcBef>
              <a:spcAft>
                <a:spcPts val="0"/>
              </a:spcAft>
              <a:buClr>
                <a:srgbClr val="000000"/>
              </a:buClr>
              <a:buSzPts val="1350"/>
              <a:buFont typeface="Arial"/>
              <a:buNone/>
            </a:pPr>
            <a:r>
              <a:rPr b="0" i="0" lang="en-US" sz="1350" u="none" cap="none" strike="noStrike">
                <a:solidFill>
                  <a:srgbClr val="53575A"/>
                </a:solidFill>
                <a:latin typeface="Arial"/>
                <a:ea typeface="Arial"/>
                <a:cs typeface="Arial"/>
                <a:sym typeface="Arial"/>
              </a:rPr>
              <a:t>Students securely own and share their verified academic and skills records via the Career Passport.</a:t>
            </a:r>
            <a:endParaRPr b="0" i="0" sz="1350" u="none" cap="none" strike="noStrike">
              <a:solidFill>
                <a:srgbClr val="002F6D"/>
              </a:solidFill>
              <a:latin typeface="Arial"/>
              <a:ea typeface="Arial"/>
              <a:cs typeface="Arial"/>
              <a:sym typeface="Arial"/>
            </a:endParaRPr>
          </a:p>
        </p:txBody>
      </p:sp>
      <p:sp>
        <p:nvSpPr>
          <p:cNvPr id="651" name="Google Shape;651;p16"/>
          <p:cNvSpPr/>
          <p:nvPr/>
        </p:nvSpPr>
        <p:spPr>
          <a:xfrm>
            <a:off x="8057059" y="3840857"/>
            <a:ext cx="2244626" cy="280492"/>
          </a:xfrm>
          <a:prstGeom prst="rect">
            <a:avLst/>
          </a:prstGeom>
          <a:noFill/>
          <a:ln>
            <a:noFill/>
          </a:ln>
        </p:spPr>
        <p:txBody>
          <a:bodyPr anchorCtr="0" anchor="t" bIns="0" lIns="0" spcFirstLastPara="1" rIns="0" wrap="square" tIns="0">
            <a:noAutofit/>
          </a:bodyPr>
          <a:lstStyle/>
          <a:p>
            <a:pPr indent="0" lvl="0" marL="0" marR="0" rtl="0" algn="l">
              <a:lnSpc>
                <a:spcPct val="126171"/>
              </a:lnSpc>
              <a:spcBef>
                <a:spcPts val="0"/>
              </a:spcBef>
              <a:spcAft>
                <a:spcPts val="0"/>
              </a:spcAft>
              <a:buClr>
                <a:srgbClr val="000000"/>
              </a:buClr>
              <a:buSzPts val="1750"/>
              <a:buFont typeface="Arial"/>
              <a:buNone/>
            </a:pPr>
            <a:r>
              <a:rPr b="1" i="0" lang="en-US" sz="1750" u="none" cap="none" strike="noStrike">
                <a:solidFill>
                  <a:srgbClr val="53575A"/>
                </a:solidFill>
                <a:latin typeface="Arial"/>
                <a:ea typeface="Arial"/>
                <a:cs typeface="Arial"/>
                <a:sym typeface="Arial"/>
              </a:rPr>
              <a:t>Employer Access</a:t>
            </a:r>
            <a:endParaRPr b="0" i="0" sz="1750" u="none" cap="none" strike="noStrike">
              <a:solidFill>
                <a:srgbClr val="002F6D"/>
              </a:solidFill>
              <a:latin typeface="Arial"/>
              <a:ea typeface="Arial"/>
              <a:cs typeface="Arial"/>
              <a:sym typeface="Arial"/>
            </a:endParaRPr>
          </a:p>
        </p:txBody>
      </p:sp>
      <p:sp>
        <p:nvSpPr>
          <p:cNvPr id="652" name="Google Shape;652;p16"/>
          <p:cNvSpPr/>
          <p:nvPr/>
        </p:nvSpPr>
        <p:spPr>
          <a:xfrm>
            <a:off x="8057058" y="4229001"/>
            <a:ext cx="3473450" cy="862013"/>
          </a:xfrm>
          <a:prstGeom prst="rect">
            <a:avLst/>
          </a:prstGeom>
          <a:noFill/>
          <a:ln>
            <a:noFill/>
          </a:ln>
        </p:spPr>
        <p:txBody>
          <a:bodyPr anchorCtr="0" anchor="t" bIns="0" lIns="0" spcFirstLastPara="1" rIns="0" wrap="square" tIns="0">
            <a:noAutofit/>
          </a:bodyPr>
          <a:lstStyle/>
          <a:p>
            <a:pPr indent="0" lvl="0" marL="0" marR="0" rtl="0" algn="l">
              <a:lnSpc>
                <a:spcPct val="166666"/>
              </a:lnSpc>
              <a:spcBef>
                <a:spcPts val="0"/>
              </a:spcBef>
              <a:spcAft>
                <a:spcPts val="0"/>
              </a:spcAft>
              <a:buClr>
                <a:srgbClr val="000000"/>
              </a:buClr>
              <a:buSzPts val="1350"/>
              <a:buFont typeface="Arial"/>
              <a:buNone/>
            </a:pPr>
            <a:r>
              <a:rPr b="0" i="0" lang="en-US" sz="1350" u="none" cap="none" strike="noStrike">
                <a:solidFill>
                  <a:srgbClr val="53575A"/>
                </a:solidFill>
                <a:latin typeface="Arial"/>
                <a:ea typeface="Arial"/>
                <a:cs typeface="Arial"/>
                <a:sym typeface="Arial"/>
              </a:rPr>
              <a:t>Employers access trusted, verified skills data for smarter hiring decisions and workforce development.</a:t>
            </a:r>
            <a:endParaRPr b="0" i="0" sz="1350" u="none" cap="none" strike="noStrike">
              <a:solidFill>
                <a:srgbClr val="002F6D"/>
              </a:solidFill>
              <a:latin typeface="Arial"/>
              <a:ea typeface="Arial"/>
              <a:cs typeface="Arial"/>
              <a:sym typeface="Arial"/>
            </a:endParaRPr>
          </a:p>
        </p:txBody>
      </p:sp>
      <p:sp>
        <p:nvSpPr>
          <p:cNvPr id="653" name="Google Shape;653;p16"/>
          <p:cNvSpPr/>
          <p:nvPr/>
        </p:nvSpPr>
        <p:spPr>
          <a:xfrm>
            <a:off x="930771" y="5495032"/>
            <a:ext cx="10599738" cy="574675"/>
          </a:xfrm>
          <a:prstGeom prst="rect">
            <a:avLst/>
          </a:prstGeom>
          <a:noFill/>
          <a:ln>
            <a:noFill/>
          </a:ln>
        </p:spPr>
        <p:txBody>
          <a:bodyPr anchorCtr="0" anchor="t" bIns="0" lIns="0" spcFirstLastPara="1" rIns="0" wrap="square" tIns="0">
            <a:noAutofit/>
          </a:bodyPr>
          <a:lstStyle/>
          <a:p>
            <a:pPr indent="0" lvl="0" marL="0" marR="0" rtl="0" algn="l">
              <a:lnSpc>
                <a:spcPct val="166666"/>
              </a:lnSpc>
              <a:spcBef>
                <a:spcPts val="0"/>
              </a:spcBef>
              <a:spcAft>
                <a:spcPts val="0"/>
              </a:spcAft>
              <a:buClr>
                <a:srgbClr val="000000"/>
              </a:buClr>
              <a:buSzPts val="1350"/>
              <a:buFont typeface="Arial"/>
              <a:buNone/>
            </a:pPr>
            <a:r>
              <a:rPr b="1" i="1" lang="en-US" sz="1350" u="none" cap="none" strike="noStrike">
                <a:solidFill>
                  <a:srgbClr val="002F6D"/>
                </a:solidFill>
                <a:latin typeface="Arial"/>
                <a:ea typeface="Arial"/>
                <a:cs typeface="Arial"/>
                <a:sym typeface="Arial"/>
              </a:rPr>
              <a:t>California sets a national model for interoperable, equitable digital credentials</a:t>
            </a:r>
            <a:r>
              <a:rPr b="0" i="1" lang="en-US" sz="1350" u="none" cap="none" strike="noStrike">
                <a:solidFill>
                  <a:srgbClr val="53575A"/>
                </a:solidFill>
                <a:latin typeface="Arial"/>
                <a:ea typeface="Arial"/>
                <a:cs typeface="Arial"/>
                <a:sym typeface="Arial"/>
              </a:rPr>
              <a:t> through ongoing collaboration and transparency with all higher education and industry partners.</a:t>
            </a:r>
            <a:endParaRPr b="0" i="0" sz="1350" u="none" cap="none" strike="noStrike">
              <a:solidFill>
                <a:srgbClr val="002F6D"/>
              </a:solidFill>
              <a:latin typeface="Arial"/>
              <a:ea typeface="Arial"/>
              <a:cs typeface="Arial"/>
              <a:sym typeface="Arial"/>
            </a:endParaRPr>
          </a:p>
        </p:txBody>
      </p:sp>
      <p:sp>
        <p:nvSpPr>
          <p:cNvPr id="654" name="Google Shape;654;p16"/>
          <p:cNvSpPr/>
          <p:nvPr/>
        </p:nvSpPr>
        <p:spPr>
          <a:xfrm>
            <a:off x="661492" y="5293023"/>
            <a:ext cx="25400" cy="978694"/>
          </a:xfrm>
          <a:prstGeom prst="rect">
            <a:avLst/>
          </a:prstGeom>
          <a:solidFill>
            <a:srgbClr val="002F6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9" name="Shape 659"/>
        <p:cNvGrpSpPr/>
        <p:nvPr/>
      </p:nvGrpSpPr>
      <p:grpSpPr>
        <a:xfrm>
          <a:off x="0" y="0"/>
          <a:ext cx="0" cy="0"/>
          <a:chOff x="0" y="0"/>
          <a:chExt cx="0" cy="0"/>
        </a:xfrm>
      </p:grpSpPr>
      <p:sp>
        <p:nvSpPr>
          <p:cNvPr id="660" name="Google Shape;660;p17"/>
          <p:cNvSpPr txBox="1"/>
          <p:nvPr>
            <p:ph type="title"/>
          </p:nvPr>
        </p:nvSpPr>
        <p:spPr>
          <a:xfrm>
            <a:off x="0" y="1"/>
            <a:ext cx="12192000" cy="1828800"/>
          </a:xfrm>
          <a:prstGeom prst="rect">
            <a:avLst/>
          </a:prstGeom>
          <a:noFill/>
          <a:ln>
            <a:noFill/>
          </a:ln>
        </p:spPr>
        <p:txBody>
          <a:bodyPr anchorCtr="0" anchor="t" bIns="45700" lIns="457200" spcFirstLastPara="1" rIns="457200" wrap="square" tIns="457200">
            <a:normAutofit/>
          </a:bodyPr>
          <a:lstStyle/>
          <a:p>
            <a:pPr indent="0" lvl="0" marL="0" rtl="0" algn="l">
              <a:lnSpc>
                <a:spcPct val="90000"/>
              </a:lnSpc>
              <a:spcBef>
                <a:spcPts val="0"/>
              </a:spcBef>
              <a:spcAft>
                <a:spcPts val="0"/>
              </a:spcAft>
              <a:buClr>
                <a:srgbClr val="002F6D"/>
              </a:buClr>
              <a:buSzPts val="1800"/>
              <a:buNone/>
            </a:pPr>
            <a:r>
              <a:rPr lang="en-US">
                <a:solidFill>
                  <a:schemeClr val="dk1"/>
                </a:solidFill>
              </a:rPr>
              <a:t>What comes next</a:t>
            </a:r>
            <a:endParaRPr/>
          </a:p>
        </p:txBody>
      </p:sp>
      <p:sp>
        <p:nvSpPr>
          <p:cNvPr id="661" name="Google Shape;661;p17"/>
          <p:cNvSpPr txBox="1"/>
          <p:nvPr>
            <p:ph idx="12" type="sldNum"/>
          </p:nvPr>
        </p:nvSpPr>
        <p:spPr>
          <a:xfrm>
            <a:off x="11330940" y="6155346"/>
            <a:ext cx="365760" cy="36512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53575A"/>
                </a:solidFill>
                <a:latin typeface="Arial"/>
                <a:ea typeface="Arial"/>
                <a:cs typeface="Arial"/>
                <a:sym typeface="Arial"/>
              </a:rPr>
              <a:t>‹#›</a:t>
            </a:fld>
            <a:endParaRPr b="0" i="0" sz="1200" u="none" cap="none" strike="noStrike">
              <a:solidFill>
                <a:srgbClr val="53575A"/>
              </a:solidFill>
              <a:latin typeface="Arial"/>
              <a:ea typeface="Arial"/>
              <a:cs typeface="Arial"/>
              <a:sym typeface="Arial"/>
            </a:endParaRPr>
          </a:p>
        </p:txBody>
      </p:sp>
      <p:sp>
        <p:nvSpPr>
          <p:cNvPr id="662" name="Google Shape;662;p17"/>
          <p:cNvSpPr txBox="1"/>
          <p:nvPr>
            <p:ph idx="1" type="body"/>
          </p:nvPr>
        </p:nvSpPr>
        <p:spPr>
          <a:xfrm>
            <a:off x="0" y="1828800"/>
            <a:ext cx="12192000" cy="4070350"/>
          </a:xfrm>
          <a:prstGeom prst="rect">
            <a:avLst/>
          </a:prstGeom>
          <a:noFill/>
          <a:ln>
            <a:noFill/>
          </a:ln>
        </p:spPr>
        <p:txBody>
          <a:bodyPr anchorCtr="0" anchor="t" bIns="228600" lIns="685800" spcFirstLastPara="1" rIns="685800" wrap="square" tIns="45700">
            <a:normAutofit/>
          </a:bodyPr>
          <a:lstStyle/>
          <a:p>
            <a:pPr indent="0" lvl="0" marL="0" rtl="0" algn="l">
              <a:lnSpc>
                <a:spcPct val="100000"/>
              </a:lnSpc>
              <a:spcBef>
                <a:spcPts val="0"/>
              </a:spcBef>
              <a:spcAft>
                <a:spcPts val="0"/>
              </a:spcAft>
              <a:buSzPts val="1800"/>
              <a:buNone/>
            </a:pPr>
            <a:r>
              <a:rPr lang="en-US" sz="2600">
                <a:solidFill>
                  <a:schemeClr val="dk1"/>
                </a:solidFill>
              </a:rPr>
              <a:t>To launch the</a:t>
            </a:r>
            <a:r>
              <a:rPr lang="en-US" sz="2600">
                <a:solidFill>
                  <a:schemeClr val="accent2"/>
                </a:solidFill>
              </a:rPr>
              <a:t> </a:t>
            </a:r>
            <a:r>
              <a:rPr lang="en-US" sz="2600">
                <a:solidFill>
                  <a:schemeClr val="dk1"/>
                </a:solidFill>
              </a:rPr>
              <a:t>Career Passport, we will pursue each of these lines of work:</a:t>
            </a:r>
            <a:endParaRPr/>
          </a:p>
          <a:p>
            <a:pPr indent="0" lvl="0" marL="0" rtl="0" algn="l">
              <a:lnSpc>
                <a:spcPct val="100000"/>
              </a:lnSpc>
              <a:spcBef>
                <a:spcPts val="0"/>
              </a:spcBef>
              <a:spcAft>
                <a:spcPts val="0"/>
              </a:spcAft>
              <a:buSzPts val="1800"/>
              <a:buNone/>
            </a:pPr>
            <a:r>
              <a:t/>
            </a:r>
            <a:endParaRPr sz="2600">
              <a:solidFill>
                <a:schemeClr val="dk1"/>
              </a:solidFill>
            </a:endParaRPr>
          </a:p>
          <a:p>
            <a:pPr indent="-336550" lvl="0" marL="457200" rtl="0" algn="l">
              <a:lnSpc>
                <a:spcPct val="90000"/>
              </a:lnSpc>
              <a:spcBef>
                <a:spcPts val="0"/>
              </a:spcBef>
              <a:spcAft>
                <a:spcPts val="0"/>
              </a:spcAft>
              <a:buClr>
                <a:schemeClr val="dk1"/>
              </a:buClr>
              <a:buSzPts val="1700"/>
              <a:buFont typeface="Century Gothic"/>
              <a:buAutoNum type="arabicPeriod"/>
            </a:pPr>
            <a:r>
              <a:rPr lang="en-US" sz="2200">
                <a:solidFill>
                  <a:schemeClr val="dk1"/>
                </a:solidFill>
              </a:rPr>
              <a:t>Employer Engagement Strategy</a:t>
            </a:r>
            <a:endParaRPr/>
          </a:p>
          <a:p>
            <a:pPr indent="-336550" lvl="0" marL="457200" rtl="0" algn="l">
              <a:lnSpc>
                <a:spcPct val="90000"/>
              </a:lnSpc>
              <a:spcBef>
                <a:spcPts val="0"/>
              </a:spcBef>
              <a:spcAft>
                <a:spcPts val="0"/>
              </a:spcAft>
              <a:buClr>
                <a:schemeClr val="dk1"/>
              </a:buClr>
              <a:buSzPts val="1700"/>
              <a:buFont typeface="Century Gothic"/>
              <a:buAutoNum type="arabicPeriod"/>
            </a:pPr>
            <a:r>
              <a:rPr lang="en-US" sz="2200">
                <a:solidFill>
                  <a:schemeClr val="dk1"/>
                </a:solidFill>
              </a:rPr>
              <a:t>Credential Registry Framework</a:t>
            </a:r>
            <a:endParaRPr/>
          </a:p>
          <a:p>
            <a:pPr indent="-336550" lvl="0" marL="457200" rtl="0" algn="l">
              <a:lnSpc>
                <a:spcPct val="90000"/>
              </a:lnSpc>
              <a:spcBef>
                <a:spcPts val="0"/>
              </a:spcBef>
              <a:spcAft>
                <a:spcPts val="0"/>
              </a:spcAft>
              <a:buClr>
                <a:schemeClr val="dk1"/>
              </a:buClr>
              <a:buSzPts val="1700"/>
              <a:buFont typeface="Century Gothic"/>
              <a:buAutoNum type="arabicPeriod"/>
            </a:pPr>
            <a:r>
              <a:rPr lang="en-US" sz="2200">
                <a:solidFill>
                  <a:schemeClr val="dk1"/>
                </a:solidFill>
              </a:rPr>
              <a:t>Credit for Prior Learning (CPL) Integration</a:t>
            </a:r>
            <a:endParaRPr/>
          </a:p>
          <a:p>
            <a:pPr indent="-336550" lvl="0" marL="457200" rtl="0" algn="l">
              <a:lnSpc>
                <a:spcPct val="90000"/>
              </a:lnSpc>
              <a:spcBef>
                <a:spcPts val="0"/>
              </a:spcBef>
              <a:spcAft>
                <a:spcPts val="0"/>
              </a:spcAft>
              <a:buClr>
                <a:schemeClr val="dk1"/>
              </a:buClr>
              <a:buSzPts val="1700"/>
              <a:buFont typeface="Century Gothic"/>
              <a:buAutoNum type="arabicPeriod"/>
            </a:pPr>
            <a:r>
              <a:rPr lang="en-US" sz="2200">
                <a:solidFill>
                  <a:schemeClr val="dk1"/>
                </a:solidFill>
              </a:rPr>
              <a:t>eTranscript Modernization &amp; Integration</a:t>
            </a:r>
            <a:endParaRPr/>
          </a:p>
          <a:p>
            <a:pPr indent="-336550" lvl="0" marL="457200" rtl="0" algn="l">
              <a:lnSpc>
                <a:spcPct val="90000"/>
              </a:lnSpc>
              <a:spcBef>
                <a:spcPts val="0"/>
              </a:spcBef>
              <a:spcAft>
                <a:spcPts val="0"/>
              </a:spcAft>
              <a:buClr>
                <a:schemeClr val="dk1"/>
              </a:buClr>
              <a:buSzPts val="1700"/>
              <a:buFont typeface="Century Gothic"/>
              <a:buAutoNum type="arabicPeriod"/>
            </a:pPr>
            <a:r>
              <a:rPr lang="en-US" sz="2200">
                <a:solidFill>
                  <a:schemeClr val="dk1"/>
                </a:solidFill>
              </a:rPr>
              <a:t>Technology Stack</a:t>
            </a:r>
            <a:endParaRPr/>
          </a:p>
          <a:p>
            <a:pPr indent="-336550" lvl="0" marL="457200" rtl="0" algn="l">
              <a:lnSpc>
                <a:spcPct val="90000"/>
              </a:lnSpc>
              <a:spcBef>
                <a:spcPts val="0"/>
              </a:spcBef>
              <a:spcAft>
                <a:spcPts val="0"/>
              </a:spcAft>
              <a:buClr>
                <a:schemeClr val="dk1"/>
              </a:buClr>
              <a:buSzPts val="1700"/>
              <a:buFont typeface="Century Gothic"/>
              <a:buAutoNum type="arabicPeriod"/>
            </a:pPr>
            <a:r>
              <a:rPr lang="en-US" sz="2200">
                <a:solidFill>
                  <a:schemeClr val="dk1"/>
                </a:solidFill>
              </a:rPr>
              <a:t>Intersegmental Employment Outcomes Support</a:t>
            </a:r>
            <a:endParaRPr/>
          </a:p>
          <a:p>
            <a:pPr indent="0" lvl="0" marL="0" rtl="0" algn="l">
              <a:lnSpc>
                <a:spcPct val="115000"/>
              </a:lnSpc>
              <a:spcBef>
                <a:spcPts val="0"/>
              </a:spcBef>
              <a:spcAft>
                <a:spcPts val="0"/>
              </a:spcAft>
              <a:buSzPts val="1800"/>
              <a:buNone/>
            </a:pPr>
            <a:r>
              <a:t/>
            </a:r>
            <a:endParaRPr>
              <a:solidFill>
                <a:schemeClr val="dk1"/>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6" name="Shape 666"/>
        <p:cNvGrpSpPr/>
        <p:nvPr/>
      </p:nvGrpSpPr>
      <p:grpSpPr>
        <a:xfrm>
          <a:off x="0" y="0"/>
          <a:ext cx="0" cy="0"/>
          <a:chOff x="0" y="0"/>
          <a:chExt cx="0" cy="0"/>
        </a:xfrm>
      </p:grpSpPr>
      <p:sp>
        <p:nvSpPr>
          <p:cNvPr id="667" name="Google Shape;667;p18"/>
          <p:cNvSpPr txBox="1"/>
          <p:nvPr>
            <p:ph type="title"/>
          </p:nvPr>
        </p:nvSpPr>
        <p:spPr>
          <a:xfrm>
            <a:off x="821083" y="2804700"/>
            <a:ext cx="9995100" cy="2050800"/>
          </a:xfrm>
          <a:prstGeom prst="rect">
            <a:avLst/>
          </a:prstGeom>
          <a:noFill/>
          <a:ln>
            <a:noFill/>
          </a:ln>
        </p:spPr>
        <p:txBody>
          <a:bodyPr anchorCtr="0" anchor="b" bIns="68575" lIns="68575" spcFirstLastPara="1" rIns="68575" wrap="square" tIns="68575">
            <a:noAutofit/>
          </a:bodyPr>
          <a:lstStyle/>
          <a:p>
            <a:pPr indent="0" lvl="0" marL="0" marR="0" rtl="0" algn="l">
              <a:lnSpc>
                <a:spcPct val="100000"/>
              </a:lnSpc>
              <a:spcBef>
                <a:spcPts val="0"/>
              </a:spcBef>
              <a:spcAft>
                <a:spcPts val="0"/>
              </a:spcAft>
              <a:buClr>
                <a:srgbClr val="547AC7"/>
              </a:buClr>
              <a:buSzPts val="4000"/>
              <a:buFont typeface="Noto Sans Thai Black"/>
              <a:buNone/>
            </a:pPr>
            <a:r>
              <a:rPr lang="en-US">
                <a:solidFill>
                  <a:srgbClr val="4E73B8"/>
                </a:solidFill>
              </a:rPr>
              <a:t>Career Passport Support from Cradle-to-Career Data</a:t>
            </a:r>
            <a:endParaRPr>
              <a:solidFill>
                <a:srgbClr val="4E73B8"/>
              </a:solidFill>
            </a:endParaRPr>
          </a:p>
        </p:txBody>
      </p:sp>
      <p:sp>
        <p:nvSpPr>
          <p:cNvPr id="668" name="Google Shape;668;p18"/>
          <p:cNvSpPr txBox="1"/>
          <p:nvPr/>
        </p:nvSpPr>
        <p:spPr>
          <a:xfrm>
            <a:off x="952850" y="5118525"/>
            <a:ext cx="9995100" cy="906000"/>
          </a:xfrm>
          <a:prstGeom prst="rect">
            <a:avLst/>
          </a:prstGeom>
          <a:noFill/>
          <a:ln>
            <a:noFill/>
          </a:ln>
        </p:spPr>
        <p:txBody>
          <a:bodyPr anchorCtr="0" anchor="t" bIns="68575" lIns="68575" spcFirstLastPara="1" rIns="68575" wrap="square" tIns="68575">
            <a:spAutoFit/>
          </a:bodyPr>
          <a:lstStyle/>
          <a:p>
            <a:pPr indent="0" lvl="0" marL="0" rtl="0" algn="l">
              <a:lnSpc>
                <a:spcPct val="90000"/>
              </a:lnSpc>
              <a:spcBef>
                <a:spcPts val="800"/>
              </a:spcBef>
              <a:spcAft>
                <a:spcPts val="0"/>
              </a:spcAft>
              <a:buClr>
                <a:srgbClr val="000000"/>
              </a:buClr>
              <a:buSzPts val="1100"/>
              <a:buFont typeface="Arial"/>
              <a:buNone/>
            </a:pPr>
            <a:r>
              <a:rPr lang="en-US" sz="2400">
                <a:solidFill>
                  <a:schemeClr val="dk2"/>
                </a:solidFill>
                <a:latin typeface="Century Gothic"/>
                <a:ea typeface="Century Gothic"/>
                <a:cs typeface="Century Gothic"/>
                <a:sym typeface="Century Gothic"/>
              </a:rPr>
              <a:t>Judy Chan</a:t>
            </a:r>
            <a:endParaRPr sz="2400">
              <a:solidFill>
                <a:schemeClr val="dk2"/>
              </a:solidFill>
              <a:latin typeface="Century Gothic"/>
              <a:ea typeface="Century Gothic"/>
              <a:cs typeface="Century Gothic"/>
              <a:sym typeface="Century Gothic"/>
            </a:endParaRPr>
          </a:p>
          <a:p>
            <a:pPr indent="0" lvl="0" marL="0" rtl="0" algn="l">
              <a:lnSpc>
                <a:spcPct val="90000"/>
              </a:lnSpc>
              <a:spcBef>
                <a:spcPts val="800"/>
              </a:spcBef>
              <a:spcAft>
                <a:spcPts val="0"/>
              </a:spcAft>
              <a:buClr>
                <a:srgbClr val="000000"/>
              </a:buClr>
              <a:buSzPts val="1100"/>
              <a:buFont typeface="Arial"/>
              <a:buNone/>
            </a:pPr>
            <a:r>
              <a:rPr i="1" lang="en-US" sz="2400">
                <a:solidFill>
                  <a:schemeClr val="dk2"/>
                </a:solidFill>
                <a:latin typeface="Century Gothic"/>
                <a:ea typeface="Century Gothic"/>
                <a:cs typeface="Century Gothic"/>
                <a:sym typeface="Century Gothic"/>
              </a:rPr>
              <a:t>Deputy Director, Data Programs</a:t>
            </a:r>
            <a:endParaRPr sz="2400">
              <a:solidFill>
                <a:schemeClr val="dk2"/>
              </a:solidFill>
              <a:latin typeface="Century Gothic"/>
              <a:ea typeface="Century Gothic"/>
              <a:cs typeface="Century Gothic"/>
              <a:sym typeface="Century Gothic"/>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2" name="Shape 672"/>
        <p:cNvGrpSpPr/>
        <p:nvPr/>
      </p:nvGrpSpPr>
      <p:grpSpPr>
        <a:xfrm>
          <a:off x="0" y="0"/>
          <a:ext cx="0" cy="0"/>
          <a:chOff x="0" y="0"/>
          <a:chExt cx="0" cy="0"/>
        </a:xfrm>
      </p:grpSpPr>
      <p:sp>
        <p:nvSpPr>
          <p:cNvPr id="673" name="Google Shape;673;p19"/>
          <p:cNvSpPr txBox="1"/>
          <p:nvPr>
            <p:ph idx="2" type="subTitle"/>
          </p:nvPr>
        </p:nvSpPr>
        <p:spPr>
          <a:xfrm>
            <a:off x="324400" y="207167"/>
            <a:ext cx="11543200" cy="1075600"/>
          </a:xfrm>
          <a:prstGeom prst="rect">
            <a:avLst/>
          </a:prstGeom>
          <a:noFill/>
          <a:ln>
            <a:noFill/>
          </a:ln>
        </p:spPr>
        <p:txBody>
          <a:bodyPr anchorCtr="0" anchor="b" bIns="91425" lIns="91425" spcFirstLastPara="1" rIns="91425" wrap="square" tIns="91425">
            <a:normAutofit/>
          </a:bodyPr>
          <a:lstStyle/>
          <a:p>
            <a:pPr indent="0" lvl="0" marL="0" rtl="0" algn="l">
              <a:lnSpc>
                <a:spcPct val="115000"/>
              </a:lnSpc>
              <a:spcBef>
                <a:spcPts val="0"/>
              </a:spcBef>
              <a:spcAft>
                <a:spcPts val="0"/>
              </a:spcAft>
              <a:buSzPts val="3200"/>
              <a:buNone/>
            </a:pPr>
            <a:r>
              <a:rPr lang="en-US" sz="3800">
                <a:solidFill>
                  <a:srgbClr val="4E73B8"/>
                </a:solidFill>
              </a:rPr>
              <a:t>From Concept to Reality</a:t>
            </a:r>
            <a:endParaRPr sz="3800">
              <a:solidFill>
                <a:srgbClr val="4E73B8"/>
              </a:solidFill>
            </a:endParaRPr>
          </a:p>
        </p:txBody>
      </p:sp>
      <p:sp>
        <p:nvSpPr>
          <p:cNvPr id="674" name="Google Shape;674;p19"/>
          <p:cNvSpPr txBox="1"/>
          <p:nvPr>
            <p:ph idx="1" type="body"/>
          </p:nvPr>
        </p:nvSpPr>
        <p:spPr>
          <a:xfrm>
            <a:off x="324400" y="1506133"/>
            <a:ext cx="11427200" cy="4430800"/>
          </a:xfrm>
          <a:prstGeom prst="rect">
            <a:avLst/>
          </a:prstGeom>
          <a:noFill/>
          <a:ln>
            <a:noFill/>
          </a:ln>
        </p:spPr>
        <p:txBody>
          <a:bodyPr anchorCtr="0" anchor="t" bIns="91425" lIns="91425" spcFirstLastPara="1" rIns="91425" wrap="square" tIns="91425">
            <a:noAutofit/>
          </a:bodyPr>
          <a:lstStyle/>
          <a:p>
            <a:pPr indent="-522804" lvl="0" marL="609585" rtl="0" algn="l">
              <a:lnSpc>
                <a:spcPct val="115000"/>
              </a:lnSpc>
              <a:spcBef>
                <a:spcPts val="0"/>
              </a:spcBef>
              <a:spcAft>
                <a:spcPts val="0"/>
              </a:spcAft>
              <a:buSzPts val="2600"/>
              <a:buChar char="❖"/>
            </a:pPr>
            <a:r>
              <a:rPr lang="en-US" sz="2600"/>
              <a:t>In 2024, the </a:t>
            </a:r>
            <a:r>
              <a:rPr lang="en-US" sz="2600" u="sng">
                <a:solidFill>
                  <a:srgbClr val="785BAB"/>
                </a:solidFill>
                <a:hlinkClick r:id="rId3">
                  <a:extLst>
                    <a:ext uri="{A12FA001-AC4F-418D-AE19-62706E023703}">
                      <ahyp:hlinkClr val="tx"/>
                    </a:ext>
                  </a:extLst>
                </a:hlinkClick>
              </a:rPr>
              <a:t>C2C’s eTranscript California and Career Passport Task Force</a:t>
            </a:r>
            <a:r>
              <a:rPr lang="en-US" sz="2600"/>
              <a:t> explored the feasibility of creating the Career Passport by:</a:t>
            </a:r>
            <a:endParaRPr sz="2600"/>
          </a:p>
          <a:p>
            <a:pPr indent="-518570" lvl="1" marL="1219170" rtl="0" algn="l">
              <a:lnSpc>
                <a:spcPct val="115000"/>
              </a:lnSpc>
              <a:spcBef>
                <a:spcPts val="0"/>
              </a:spcBef>
              <a:spcAft>
                <a:spcPts val="0"/>
              </a:spcAft>
              <a:buSzPts val="2600"/>
              <a:buChar char="➢"/>
            </a:pPr>
            <a:r>
              <a:rPr lang="en-US" sz="2600"/>
              <a:t>Updating eTranscript California</a:t>
            </a:r>
            <a:endParaRPr sz="2600">
              <a:solidFill>
                <a:srgbClr val="785BAB"/>
              </a:solidFill>
            </a:endParaRPr>
          </a:p>
          <a:p>
            <a:pPr indent="-518570" lvl="1" marL="1219170" rtl="0" algn="l">
              <a:lnSpc>
                <a:spcPct val="115000"/>
              </a:lnSpc>
              <a:spcBef>
                <a:spcPts val="0"/>
              </a:spcBef>
              <a:spcAft>
                <a:spcPts val="0"/>
              </a:spcAft>
              <a:buSzPts val="2600"/>
              <a:buChar char="➢"/>
            </a:pPr>
            <a:r>
              <a:rPr lang="en-US" sz="2600"/>
              <a:t>Capturing CPL through the California MAP initiative</a:t>
            </a:r>
            <a:r>
              <a:rPr lang="en-US" sz="2600">
                <a:solidFill>
                  <a:srgbClr val="785BAB"/>
                </a:solidFill>
              </a:rPr>
              <a:t> </a:t>
            </a:r>
            <a:endParaRPr sz="2600">
              <a:solidFill>
                <a:srgbClr val="785BAB"/>
              </a:solidFill>
            </a:endParaRPr>
          </a:p>
          <a:p>
            <a:pPr indent="-518570" lvl="1" marL="1219170" rtl="0" algn="l">
              <a:lnSpc>
                <a:spcPct val="115000"/>
              </a:lnSpc>
              <a:spcBef>
                <a:spcPts val="0"/>
              </a:spcBef>
              <a:spcAft>
                <a:spcPts val="0"/>
              </a:spcAft>
              <a:buSzPts val="2600"/>
              <a:buChar char="➢"/>
            </a:pPr>
            <a:r>
              <a:rPr lang="en-US" sz="2600"/>
              <a:t>Documenting skills in a statewide credential registry </a:t>
            </a:r>
            <a:endParaRPr sz="2600"/>
          </a:p>
          <a:p>
            <a:pPr indent="-518570" lvl="1" marL="1219170" rtl="0" algn="l">
              <a:lnSpc>
                <a:spcPct val="115000"/>
              </a:lnSpc>
              <a:spcBef>
                <a:spcPts val="0"/>
              </a:spcBef>
              <a:spcAft>
                <a:spcPts val="0"/>
              </a:spcAft>
              <a:buSzPts val="2600"/>
              <a:buChar char="➢"/>
            </a:pPr>
            <a:r>
              <a:rPr lang="en-US" sz="2600"/>
              <a:t>Creating the Career Passport to share curated information with employers</a:t>
            </a:r>
            <a:endParaRPr sz="2600"/>
          </a:p>
          <a:p>
            <a:pPr indent="0" lvl="0" marL="0" rtl="0" algn="l">
              <a:lnSpc>
                <a:spcPct val="115000"/>
              </a:lnSpc>
              <a:spcBef>
                <a:spcPts val="1600"/>
              </a:spcBef>
              <a:spcAft>
                <a:spcPts val="0"/>
              </a:spcAft>
              <a:buClr>
                <a:srgbClr val="000000"/>
              </a:buClr>
              <a:buSzPts val="1500"/>
              <a:buNone/>
            </a:pPr>
            <a:r>
              <a:t/>
            </a:r>
            <a:endParaRPr>
              <a:solidFill>
                <a:srgbClr val="000000"/>
              </a:solidFill>
              <a:latin typeface="Arial"/>
              <a:ea typeface="Arial"/>
              <a:cs typeface="Arial"/>
              <a:sym typeface="Arial"/>
            </a:endParaRPr>
          </a:p>
          <a:p>
            <a:pPr indent="0" lvl="0" marL="0" rtl="0" algn="l">
              <a:lnSpc>
                <a:spcPct val="115000"/>
              </a:lnSpc>
              <a:spcBef>
                <a:spcPts val="1600"/>
              </a:spcBef>
              <a:spcAft>
                <a:spcPts val="0"/>
              </a:spcAft>
              <a:buSzPts val="1100"/>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3" name="Shape 483"/>
        <p:cNvGrpSpPr/>
        <p:nvPr/>
      </p:nvGrpSpPr>
      <p:grpSpPr>
        <a:xfrm>
          <a:off x="0" y="0"/>
          <a:ext cx="0" cy="0"/>
          <a:chOff x="0" y="0"/>
          <a:chExt cx="0" cy="0"/>
        </a:xfrm>
      </p:grpSpPr>
      <p:sp>
        <p:nvSpPr>
          <p:cNvPr id="484" name="Google Shape;484;p2"/>
          <p:cNvSpPr txBox="1"/>
          <p:nvPr>
            <p:ph type="title"/>
          </p:nvPr>
        </p:nvSpPr>
        <p:spPr>
          <a:xfrm>
            <a:off x="0" y="1"/>
            <a:ext cx="12192000" cy="1371600"/>
          </a:xfrm>
          <a:prstGeom prst="rect">
            <a:avLst/>
          </a:prstGeom>
          <a:noFill/>
          <a:ln>
            <a:noFill/>
          </a:ln>
        </p:spPr>
        <p:txBody>
          <a:bodyPr anchorCtr="0" anchor="t" bIns="45700" lIns="457200" spcFirstLastPara="1" rIns="457200" wrap="square" tIns="457200">
            <a:normAutofit fontScale="90000"/>
          </a:bodyPr>
          <a:lstStyle/>
          <a:p>
            <a:pPr indent="0" lvl="0" marL="0" rtl="0" algn="l">
              <a:lnSpc>
                <a:spcPct val="90000"/>
              </a:lnSpc>
              <a:spcBef>
                <a:spcPts val="0"/>
              </a:spcBef>
              <a:spcAft>
                <a:spcPts val="0"/>
              </a:spcAft>
              <a:buClr>
                <a:srgbClr val="002F6D"/>
              </a:buClr>
              <a:buSzPct val="100000"/>
              <a:buFont typeface="Arial"/>
              <a:buNone/>
            </a:pPr>
            <a:r>
              <a:rPr b="1" lang="en-US"/>
              <a:t>Largest System of Higher Education in the Nation</a:t>
            </a:r>
            <a:endParaRPr/>
          </a:p>
        </p:txBody>
      </p:sp>
      <p:sp>
        <p:nvSpPr>
          <p:cNvPr id="485" name="Google Shape;485;p2"/>
          <p:cNvSpPr txBox="1"/>
          <p:nvPr>
            <p:ph idx="2" type="body"/>
          </p:nvPr>
        </p:nvSpPr>
        <p:spPr>
          <a:xfrm>
            <a:off x="263946" y="1742647"/>
            <a:ext cx="6864991" cy="3701468"/>
          </a:xfrm>
          <a:prstGeom prst="rect">
            <a:avLst/>
          </a:prstGeom>
          <a:noFill/>
          <a:ln>
            <a:noFill/>
          </a:ln>
        </p:spPr>
        <p:txBody>
          <a:bodyPr anchorCtr="0" anchor="t" bIns="228600" lIns="685800" spcFirstLastPara="1" rIns="685800" wrap="square" tIns="45700">
            <a:normAutofit fontScale="92500" lnSpcReduction="20000"/>
          </a:bodyPr>
          <a:lstStyle/>
          <a:p>
            <a:pPr indent="-457200" lvl="0" marL="457200" rtl="0" algn="l">
              <a:lnSpc>
                <a:spcPct val="90000"/>
              </a:lnSpc>
              <a:spcBef>
                <a:spcPts val="0"/>
              </a:spcBef>
              <a:spcAft>
                <a:spcPts val="0"/>
              </a:spcAft>
              <a:buClr>
                <a:srgbClr val="002060"/>
              </a:buClr>
              <a:buSzPct val="100000"/>
              <a:buFont typeface="Arial"/>
              <a:buChar char="•"/>
            </a:pPr>
            <a:r>
              <a:rPr lang="en-US">
                <a:solidFill>
                  <a:srgbClr val="002060"/>
                </a:solidFill>
              </a:rPr>
              <a:t>More than 2.2 million students</a:t>
            </a:r>
            <a:endParaRPr/>
          </a:p>
          <a:p>
            <a:pPr indent="-457200" lvl="1" marL="1143000" rtl="0" algn="l">
              <a:lnSpc>
                <a:spcPct val="90000"/>
              </a:lnSpc>
              <a:spcBef>
                <a:spcPts val="500"/>
              </a:spcBef>
              <a:spcAft>
                <a:spcPts val="0"/>
              </a:spcAft>
              <a:buClr>
                <a:srgbClr val="002060"/>
              </a:buClr>
              <a:buSzPct val="100000"/>
              <a:buChar char="•"/>
            </a:pPr>
            <a:r>
              <a:rPr lang="en-US">
                <a:solidFill>
                  <a:srgbClr val="002060"/>
                </a:solidFill>
              </a:rPr>
              <a:t>&gt;10% of all undergraduates in the US</a:t>
            </a:r>
            <a:endParaRPr/>
          </a:p>
          <a:p>
            <a:pPr indent="-457200" lvl="0" marL="457200" rtl="0" algn="l">
              <a:lnSpc>
                <a:spcPct val="90000"/>
              </a:lnSpc>
              <a:spcBef>
                <a:spcPts val="1000"/>
              </a:spcBef>
              <a:spcAft>
                <a:spcPts val="0"/>
              </a:spcAft>
              <a:buClr>
                <a:srgbClr val="002060"/>
              </a:buClr>
              <a:buSzPct val="100000"/>
              <a:buFont typeface="Arial"/>
              <a:buChar char="•"/>
            </a:pPr>
            <a:r>
              <a:rPr lang="en-US">
                <a:solidFill>
                  <a:srgbClr val="002060"/>
                </a:solidFill>
              </a:rPr>
              <a:t>More than 200,000 awards per year in over 20,000 programs of study</a:t>
            </a:r>
            <a:endParaRPr/>
          </a:p>
          <a:p>
            <a:pPr indent="-369125" lvl="0" marL="457200" rtl="0" algn="l">
              <a:lnSpc>
                <a:spcPct val="90000"/>
              </a:lnSpc>
              <a:spcBef>
                <a:spcPts val="1000"/>
              </a:spcBef>
              <a:spcAft>
                <a:spcPts val="0"/>
              </a:spcAft>
              <a:buClr>
                <a:srgbClr val="53575A"/>
              </a:buClr>
              <a:buSzPct val="100000"/>
              <a:buFont typeface="Arial"/>
              <a:buNone/>
            </a:pPr>
            <a:r>
              <a:t/>
            </a:r>
            <a:endParaRPr sz="1500">
              <a:solidFill>
                <a:srgbClr val="002060"/>
              </a:solidFill>
            </a:endParaRPr>
          </a:p>
          <a:p>
            <a:pPr indent="-457200" lvl="0" marL="457200" rtl="0" algn="l">
              <a:lnSpc>
                <a:spcPct val="90000"/>
              </a:lnSpc>
              <a:spcBef>
                <a:spcPts val="1000"/>
              </a:spcBef>
              <a:spcAft>
                <a:spcPts val="0"/>
              </a:spcAft>
              <a:buClr>
                <a:srgbClr val="002060"/>
              </a:buClr>
              <a:buSzPct val="100000"/>
              <a:buFont typeface="Arial"/>
              <a:buChar char="•"/>
            </a:pPr>
            <a:r>
              <a:rPr lang="en-US">
                <a:solidFill>
                  <a:srgbClr val="002060"/>
                </a:solidFill>
              </a:rPr>
              <a:t>73 Locally Governed Districts</a:t>
            </a:r>
            <a:endParaRPr/>
          </a:p>
          <a:p>
            <a:pPr indent="-228600" lvl="1" marL="685800" rtl="0" algn="l">
              <a:lnSpc>
                <a:spcPct val="90000"/>
              </a:lnSpc>
              <a:spcBef>
                <a:spcPts val="500"/>
              </a:spcBef>
              <a:spcAft>
                <a:spcPts val="0"/>
              </a:spcAft>
              <a:buClr>
                <a:srgbClr val="002060"/>
              </a:buClr>
              <a:buSzPct val="100000"/>
              <a:buFont typeface="Courier New"/>
              <a:buChar char="o"/>
            </a:pPr>
            <a:r>
              <a:rPr lang="en-US">
                <a:solidFill>
                  <a:srgbClr val="002060"/>
                </a:solidFill>
              </a:rPr>
              <a:t>116 colleges</a:t>
            </a:r>
            <a:endParaRPr/>
          </a:p>
          <a:p>
            <a:pPr indent="-457200" lvl="0" marL="457200" rtl="0" algn="l">
              <a:lnSpc>
                <a:spcPct val="90000"/>
              </a:lnSpc>
              <a:spcBef>
                <a:spcPts val="1000"/>
              </a:spcBef>
              <a:spcAft>
                <a:spcPts val="0"/>
              </a:spcAft>
              <a:buClr>
                <a:srgbClr val="002060"/>
              </a:buClr>
              <a:buSzPct val="100000"/>
              <a:buFont typeface="Arial"/>
              <a:buChar char="•"/>
            </a:pPr>
            <a:r>
              <a:rPr lang="en-US">
                <a:solidFill>
                  <a:srgbClr val="002060"/>
                </a:solidFill>
              </a:rPr>
              <a:t>448 locally elected  trustees</a:t>
            </a:r>
            <a:endParaRPr/>
          </a:p>
          <a:p>
            <a:pPr indent="-457200" lvl="0" marL="457200" rtl="0" algn="l">
              <a:lnSpc>
                <a:spcPct val="90000"/>
              </a:lnSpc>
              <a:spcBef>
                <a:spcPts val="1000"/>
              </a:spcBef>
              <a:spcAft>
                <a:spcPts val="0"/>
              </a:spcAft>
              <a:buClr>
                <a:srgbClr val="002060"/>
              </a:buClr>
              <a:buSzPct val="100000"/>
              <a:buFont typeface="Arial"/>
              <a:buChar char="•"/>
            </a:pPr>
            <a:r>
              <a:rPr lang="en-US">
                <a:solidFill>
                  <a:srgbClr val="002060"/>
                </a:solidFill>
              </a:rPr>
              <a:t>136 CEOs (Chancellor’s and Presidents)</a:t>
            </a:r>
            <a:endParaRPr/>
          </a:p>
          <a:p>
            <a:pPr indent="0" lvl="0" marL="0" rtl="0" algn="l">
              <a:lnSpc>
                <a:spcPct val="90000"/>
              </a:lnSpc>
              <a:spcBef>
                <a:spcPts val="1000"/>
              </a:spcBef>
              <a:spcAft>
                <a:spcPts val="0"/>
              </a:spcAft>
              <a:buClr>
                <a:srgbClr val="53575A"/>
              </a:buClr>
              <a:buSzPct val="100000"/>
              <a:buNone/>
            </a:pPr>
            <a:r>
              <a:t/>
            </a:r>
            <a:endParaRPr/>
          </a:p>
        </p:txBody>
      </p:sp>
      <p:pic>
        <p:nvPicPr>
          <p:cNvPr id="486" name="Google Shape;486;p2"/>
          <p:cNvPicPr preferRelativeResize="0"/>
          <p:nvPr/>
        </p:nvPicPr>
        <p:blipFill rotWithShape="1">
          <a:blip r:embed="rId3">
            <a:alphaModFix/>
          </a:blip>
          <a:srcRect b="13284" l="0" r="0" t="0"/>
          <a:stretch/>
        </p:blipFill>
        <p:spPr>
          <a:xfrm>
            <a:off x="7128937" y="1278711"/>
            <a:ext cx="5063063" cy="5579288"/>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8" name="Shape 678"/>
        <p:cNvGrpSpPr/>
        <p:nvPr/>
      </p:nvGrpSpPr>
      <p:grpSpPr>
        <a:xfrm>
          <a:off x="0" y="0"/>
          <a:ext cx="0" cy="0"/>
          <a:chOff x="0" y="0"/>
          <a:chExt cx="0" cy="0"/>
        </a:xfrm>
      </p:grpSpPr>
      <p:sp>
        <p:nvSpPr>
          <p:cNvPr id="679" name="Google Shape;679;p20"/>
          <p:cNvSpPr txBox="1"/>
          <p:nvPr>
            <p:ph idx="2" type="body"/>
          </p:nvPr>
        </p:nvSpPr>
        <p:spPr>
          <a:xfrm>
            <a:off x="151667" y="1484267"/>
            <a:ext cx="11251600" cy="4733200"/>
          </a:xfrm>
          <a:prstGeom prst="rect">
            <a:avLst/>
          </a:prstGeom>
          <a:noFill/>
          <a:ln>
            <a:noFill/>
          </a:ln>
        </p:spPr>
        <p:txBody>
          <a:bodyPr anchorCtr="0" anchor="t" bIns="91425" lIns="91425" spcFirstLastPara="1" rIns="91425" wrap="square" tIns="91425">
            <a:noAutofit/>
          </a:bodyPr>
          <a:lstStyle/>
          <a:p>
            <a:pPr indent="-520686" lvl="0" marL="609585" rtl="0" algn="l">
              <a:lnSpc>
                <a:spcPct val="115000"/>
              </a:lnSpc>
              <a:spcBef>
                <a:spcPts val="0"/>
              </a:spcBef>
              <a:spcAft>
                <a:spcPts val="0"/>
              </a:spcAft>
              <a:buSzPts val="2600"/>
              <a:buChar char="❖"/>
            </a:pPr>
            <a:r>
              <a:rPr lang="en-US" sz="2600"/>
              <a:t>To help translate these recommendations into tangible use cases, C2C has been convening a </a:t>
            </a:r>
            <a:r>
              <a:rPr b="1" lang="en-US" sz="2600"/>
              <a:t>multi-agency working group</a:t>
            </a:r>
            <a:r>
              <a:rPr lang="en-US" sz="2600"/>
              <a:t>, which has scanned the national Learning and Employment Record (LER) landscape and engaged with implementers and thought leaders across the country. </a:t>
            </a:r>
            <a:endParaRPr sz="2600"/>
          </a:p>
          <a:p>
            <a:pPr indent="-520686" lvl="0" marL="609585" rtl="0" algn="l">
              <a:lnSpc>
                <a:spcPct val="115000"/>
              </a:lnSpc>
              <a:spcBef>
                <a:spcPts val="0"/>
              </a:spcBef>
              <a:spcAft>
                <a:spcPts val="0"/>
              </a:spcAft>
              <a:buSzPts val="2600"/>
              <a:buChar char="❖"/>
            </a:pPr>
            <a:r>
              <a:rPr lang="en-US" sz="2600"/>
              <a:t>In September 2025, C2C hosted a design session to conceptualize a path forward for the Career Passport.</a:t>
            </a:r>
            <a:endParaRPr sz="2600"/>
          </a:p>
        </p:txBody>
      </p:sp>
      <p:sp>
        <p:nvSpPr>
          <p:cNvPr id="680" name="Google Shape;680;p20"/>
          <p:cNvSpPr txBox="1"/>
          <p:nvPr>
            <p:ph idx="1" type="subTitle"/>
          </p:nvPr>
        </p:nvSpPr>
        <p:spPr>
          <a:xfrm>
            <a:off x="324400" y="207167"/>
            <a:ext cx="11543200" cy="1129200"/>
          </a:xfrm>
          <a:prstGeom prst="rect">
            <a:avLst/>
          </a:prstGeom>
          <a:noFill/>
          <a:ln>
            <a:noFill/>
          </a:ln>
        </p:spPr>
        <p:txBody>
          <a:bodyPr anchorCtr="0" anchor="b" bIns="91425" lIns="91425" spcFirstLastPara="1" rIns="91425" wrap="square" tIns="91425">
            <a:normAutofit/>
          </a:bodyPr>
          <a:lstStyle/>
          <a:p>
            <a:pPr indent="0" lvl="0" marL="0" rtl="0" algn="l">
              <a:lnSpc>
                <a:spcPct val="115000"/>
              </a:lnSpc>
              <a:spcBef>
                <a:spcPts val="0"/>
              </a:spcBef>
              <a:spcAft>
                <a:spcPts val="0"/>
              </a:spcAft>
              <a:buSzPts val="3200"/>
              <a:buNone/>
            </a:pPr>
            <a:r>
              <a:rPr lang="en-US" sz="3800">
                <a:solidFill>
                  <a:srgbClr val="4E73B8"/>
                </a:solidFill>
              </a:rPr>
              <a:t>Building Partnerships</a:t>
            </a:r>
            <a:endParaRPr sz="3800">
              <a:solidFill>
                <a:srgbClr val="4E73B8"/>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4" name="Shape 684"/>
        <p:cNvGrpSpPr/>
        <p:nvPr/>
      </p:nvGrpSpPr>
      <p:grpSpPr>
        <a:xfrm>
          <a:off x="0" y="0"/>
          <a:ext cx="0" cy="0"/>
          <a:chOff x="0" y="0"/>
          <a:chExt cx="0" cy="0"/>
        </a:xfrm>
      </p:grpSpPr>
      <p:sp>
        <p:nvSpPr>
          <p:cNvPr id="685" name="Google Shape;685;p21"/>
          <p:cNvSpPr txBox="1"/>
          <p:nvPr>
            <p:ph idx="2" type="body"/>
          </p:nvPr>
        </p:nvSpPr>
        <p:spPr>
          <a:xfrm>
            <a:off x="151667" y="1484267"/>
            <a:ext cx="11625200" cy="4733200"/>
          </a:xfrm>
          <a:prstGeom prst="rect">
            <a:avLst/>
          </a:prstGeom>
          <a:noFill/>
          <a:ln>
            <a:noFill/>
          </a:ln>
        </p:spPr>
        <p:txBody>
          <a:bodyPr anchorCtr="0" anchor="t" bIns="91425" lIns="91425" spcFirstLastPara="1" rIns="91425" wrap="square" tIns="91425">
            <a:noAutofit/>
          </a:bodyPr>
          <a:lstStyle/>
          <a:p>
            <a:pPr indent="-524920" lvl="0" marL="609585" rtl="0" algn="l">
              <a:lnSpc>
                <a:spcPct val="115000"/>
              </a:lnSpc>
              <a:spcBef>
                <a:spcPts val="0"/>
              </a:spcBef>
              <a:spcAft>
                <a:spcPts val="0"/>
              </a:spcAft>
              <a:buSzPts val="2600"/>
              <a:buChar char="❖"/>
            </a:pPr>
            <a:r>
              <a:rPr lang="en-US" sz="2600"/>
              <a:t>C2C will continue to support the Chancellor’s Office as it develops the Career Passport by:</a:t>
            </a:r>
            <a:endParaRPr sz="2600"/>
          </a:p>
          <a:p>
            <a:pPr indent="-520687" lvl="1" marL="1219170" rtl="0" algn="l">
              <a:lnSpc>
                <a:spcPct val="115000"/>
              </a:lnSpc>
              <a:spcBef>
                <a:spcPts val="0"/>
              </a:spcBef>
              <a:spcAft>
                <a:spcPts val="0"/>
              </a:spcAft>
              <a:buSzPts val="2600"/>
              <a:buChar char="➢"/>
            </a:pPr>
            <a:r>
              <a:rPr lang="en-US" sz="2600"/>
              <a:t>Engaging with other higher education segments (CSU, UC, AICCU) and state partners (e.g., CalHR).</a:t>
            </a:r>
            <a:endParaRPr sz="2600"/>
          </a:p>
          <a:p>
            <a:pPr indent="-520687" lvl="1" marL="1219170" rtl="0" algn="l">
              <a:lnSpc>
                <a:spcPct val="115000"/>
              </a:lnSpc>
              <a:spcBef>
                <a:spcPts val="0"/>
              </a:spcBef>
              <a:spcAft>
                <a:spcPts val="0"/>
              </a:spcAft>
              <a:buSzPts val="2600"/>
              <a:buChar char="➢"/>
            </a:pPr>
            <a:r>
              <a:rPr lang="en-US" sz="2600"/>
              <a:t>Developing an employer outreach strategy and convening design sessions with priority sectors.</a:t>
            </a:r>
            <a:endParaRPr sz="2600"/>
          </a:p>
          <a:p>
            <a:pPr indent="-520687" lvl="1" marL="1219170" rtl="0" algn="l">
              <a:lnSpc>
                <a:spcPct val="115000"/>
              </a:lnSpc>
              <a:spcBef>
                <a:spcPts val="0"/>
              </a:spcBef>
              <a:spcAft>
                <a:spcPts val="0"/>
              </a:spcAft>
              <a:buSzPts val="2600"/>
              <a:buChar char="➢"/>
            </a:pPr>
            <a:r>
              <a:rPr lang="en-US" sz="2600"/>
              <a:t>Advising on technical specifications and design of the components of the Passport.</a:t>
            </a:r>
            <a:endParaRPr sz="2600"/>
          </a:p>
        </p:txBody>
      </p:sp>
      <p:sp>
        <p:nvSpPr>
          <p:cNvPr id="686" name="Google Shape;686;p21"/>
          <p:cNvSpPr txBox="1"/>
          <p:nvPr>
            <p:ph idx="1" type="subTitle"/>
          </p:nvPr>
        </p:nvSpPr>
        <p:spPr>
          <a:xfrm>
            <a:off x="324400" y="207167"/>
            <a:ext cx="11543200" cy="1129200"/>
          </a:xfrm>
          <a:prstGeom prst="rect">
            <a:avLst/>
          </a:prstGeom>
          <a:noFill/>
          <a:ln>
            <a:noFill/>
          </a:ln>
        </p:spPr>
        <p:txBody>
          <a:bodyPr anchorCtr="0" anchor="b" bIns="91425" lIns="91425" spcFirstLastPara="1" rIns="91425" wrap="square" tIns="91425">
            <a:normAutofit/>
          </a:bodyPr>
          <a:lstStyle/>
          <a:p>
            <a:pPr indent="0" lvl="0" marL="0" rtl="0" algn="l">
              <a:lnSpc>
                <a:spcPct val="115000"/>
              </a:lnSpc>
              <a:spcBef>
                <a:spcPts val="0"/>
              </a:spcBef>
              <a:spcAft>
                <a:spcPts val="0"/>
              </a:spcAft>
              <a:buSzPts val="3200"/>
              <a:buNone/>
            </a:pPr>
            <a:r>
              <a:rPr lang="en-US" sz="3800">
                <a:solidFill>
                  <a:srgbClr val="4E73B8"/>
                </a:solidFill>
              </a:rPr>
              <a:t>Moving Forward</a:t>
            </a:r>
            <a:endParaRPr sz="3800">
              <a:solidFill>
                <a:srgbClr val="4E73B8"/>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0" name="Shape 690"/>
        <p:cNvGrpSpPr/>
        <p:nvPr/>
      </p:nvGrpSpPr>
      <p:grpSpPr>
        <a:xfrm>
          <a:off x="0" y="0"/>
          <a:ext cx="0" cy="0"/>
          <a:chOff x="0" y="0"/>
          <a:chExt cx="0" cy="0"/>
        </a:xfrm>
      </p:grpSpPr>
      <p:sp>
        <p:nvSpPr>
          <p:cNvPr id="691" name="Google Shape;691;p22"/>
          <p:cNvSpPr txBox="1"/>
          <p:nvPr>
            <p:ph idx="12" type="sldNum"/>
          </p:nvPr>
        </p:nvSpPr>
        <p:spPr>
          <a:xfrm>
            <a:off x="8610600" y="6117246"/>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1" name="Shape 491"/>
        <p:cNvGrpSpPr/>
        <p:nvPr/>
      </p:nvGrpSpPr>
      <p:grpSpPr>
        <a:xfrm>
          <a:off x="0" y="0"/>
          <a:ext cx="0" cy="0"/>
          <a:chOff x="0" y="0"/>
          <a:chExt cx="0" cy="0"/>
        </a:xfrm>
      </p:grpSpPr>
      <p:sp>
        <p:nvSpPr>
          <p:cNvPr id="492" name="Google Shape;492;p3"/>
          <p:cNvSpPr txBox="1"/>
          <p:nvPr/>
        </p:nvSpPr>
        <p:spPr>
          <a:xfrm>
            <a:off x="497470" y="105745"/>
            <a:ext cx="11197059" cy="909780"/>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002F6D"/>
              </a:buClr>
              <a:buSzPts val="3200"/>
              <a:buFont typeface="Arial"/>
              <a:buNone/>
            </a:pPr>
            <a:r>
              <a:rPr b="1" i="0" lang="en-US" sz="3200" u="none" cap="none" strike="noStrike">
                <a:solidFill>
                  <a:srgbClr val="002F6D"/>
                </a:solidFill>
                <a:latin typeface="Arial"/>
                <a:ea typeface="Arial"/>
                <a:cs typeface="Arial"/>
                <a:sym typeface="Arial"/>
              </a:rPr>
              <a:t>THE CALIFORNIA COMMUNITY COLLEGE STUDENTS OF </a:t>
            </a:r>
            <a:r>
              <a:rPr b="1" i="0" lang="en-US" sz="3200" u="sng" cap="none" strike="noStrike">
                <a:solidFill>
                  <a:srgbClr val="002F6D"/>
                </a:solidFill>
                <a:latin typeface="Arial"/>
                <a:ea typeface="Arial"/>
                <a:cs typeface="Arial"/>
                <a:sym typeface="Arial"/>
              </a:rPr>
              <a:t>TODAY</a:t>
            </a:r>
            <a:endParaRPr/>
          </a:p>
        </p:txBody>
      </p:sp>
      <p:sp>
        <p:nvSpPr>
          <p:cNvPr id="493" name="Google Shape;493;p3"/>
          <p:cNvSpPr txBox="1"/>
          <p:nvPr/>
        </p:nvSpPr>
        <p:spPr>
          <a:xfrm>
            <a:off x="1992037" y="1280465"/>
            <a:ext cx="2124372" cy="830997"/>
          </a:xfrm>
          <a:prstGeom prst="rect">
            <a:avLst/>
          </a:prstGeom>
          <a:noFill/>
          <a:ln>
            <a:noFill/>
          </a:ln>
        </p:spPr>
        <p:txBody>
          <a:bodyPr anchorCtr="0" anchor="t" bIns="0" lIns="91425" spcFirstLastPara="1" rIns="228600" wrap="square" tIns="0">
            <a:spAutoFit/>
          </a:bodyPr>
          <a:lstStyle/>
          <a:p>
            <a:pPr indent="0" lvl="0" marL="0" marR="0" rtl="0" algn="l">
              <a:lnSpc>
                <a:spcPct val="90000"/>
              </a:lnSpc>
              <a:spcBef>
                <a:spcPts val="0"/>
              </a:spcBef>
              <a:spcAft>
                <a:spcPts val="0"/>
              </a:spcAft>
              <a:buClr>
                <a:srgbClr val="53575A"/>
              </a:buClr>
              <a:buSzPts val="2000"/>
              <a:buFont typeface="Arial"/>
              <a:buNone/>
            </a:pPr>
            <a:r>
              <a:rPr b="1" i="0" lang="en-US" sz="2000" u="none" cap="none" strike="noStrike">
                <a:solidFill>
                  <a:srgbClr val="53575A"/>
                </a:solidFill>
                <a:latin typeface="Arial"/>
                <a:ea typeface="Arial"/>
                <a:cs typeface="Arial"/>
                <a:sym typeface="Arial"/>
              </a:rPr>
              <a:t>74% </a:t>
            </a:r>
            <a:br>
              <a:rPr b="1" i="0" lang="en-US" sz="2000" u="none" cap="none" strike="noStrike">
                <a:solidFill>
                  <a:srgbClr val="53575A"/>
                </a:solidFill>
                <a:latin typeface="Arial"/>
                <a:ea typeface="Arial"/>
                <a:cs typeface="Arial"/>
                <a:sym typeface="Arial"/>
              </a:rPr>
            </a:br>
            <a:r>
              <a:rPr b="1" i="0" lang="en-US" sz="2000" u="none" cap="none" strike="noStrike">
                <a:solidFill>
                  <a:srgbClr val="53575A"/>
                </a:solidFill>
                <a:latin typeface="Arial"/>
                <a:ea typeface="Arial"/>
                <a:cs typeface="Arial"/>
                <a:sym typeface="Arial"/>
              </a:rPr>
              <a:t>Part Time or Noncredit</a:t>
            </a:r>
            <a:endParaRPr/>
          </a:p>
        </p:txBody>
      </p:sp>
      <p:pic>
        <p:nvPicPr>
          <p:cNvPr id="494" name="Google Shape;494;p3"/>
          <p:cNvPicPr preferRelativeResize="0"/>
          <p:nvPr/>
        </p:nvPicPr>
        <p:blipFill rotWithShape="1">
          <a:blip r:embed="rId3">
            <a:alphaModFix/>
          </a:blip>
          <a:srcRect b="0" l="0" r="0" t="0"/>
          <a:stretch/>
        </p:blipFill>
        <p:spPr>
          <a:xfrm>
            <a:off x="515973" y="972666"/>
            <a:ext cx="1349054" cy="1349054"/>
          </a:xfrm>
          <a:prstGeom prst="rect">
            <a:avLst/>
          </a:prstGeom>
          <a:noFill/>
          <a:ln>
            <a:noFill/>
          </a:ln>
        </p:spPr>
      </p:pic>
      <p:sp>
        <p:nvSpPr>
          <p:cNvPr id="495" name="Google Shape;495;p3"/>
          <p:cNvSpPr txBox="1"/>
          <p:nvPr/>
        </p:nvSpPr>
        <p:spPr>
          <a:xfrm>
            <a:off x="1992037" y="2830165"/>
            <a:ext cx="1505529" cy="830997"/>
          </a:xfrm>
          <a:prstGeom prst="rect">
            <a:avLst/>
          </a:prstGeom>
          <a:noFill/>
          <a:ln>
            <a:noFill/>
          </a:ln>
        </p:spPr>
        <p:txBody>
          <a:bodyPr anchorCtr="0" anchor="b" bIns="0" lIns="91425" spcFirstLastPara="1" rIns="228600" wrap="square" tIns="0">
            <a:spAutoFit/>
          </a:bodyPr>
          <a:lstStyle/>
          <a:p>
            <a:pPr indent="0" lvl="0" marL="0" marR="0" rtl="0" algn="l">
              <a:lnSpc>
                <a:spcPct val="90000"/>
              </a:lnSpc>
              <a:spcBef>
                <a:spcPts val="0"/>
              </a:spcBef>
              <a:spcAft>
                <a:spcPts val="0"/>
              </a:spcAft>
              <a:buClr>
                <a:srgbClr val="53575A"/>
              </a:buClr>
              <a:buSzPts val="2000"/>
              <a:buFont typeface="Arial"/>
              <a:buNone/>
            </a:pPr>
            <a:r>
              <a:rPr b="1" i="0" lang="en-US" sz="2000" u="none" cap="none" strike="noStrike">
                <a:solidFill>
                  <a:srgbClr val="53575A"/>
                </a:solidFill>
                <a:latin typeface="Arial"/>
                <a:ea typeface="Arial"/>
                <a:cs typeface="Arial"/>
                <a:sym typeface="Arial"/>
              </a:rPr>
              <a:t>72% Students of Color</a:t>
            </a:r>
            <a:endParaRPr/>
          </a:p>
        </p:txBody>
      </p:sp>
      <p:pic>
        <p:nvPicPr>
          <p:cNvPr descr="Chart, pie chart&#10;&#10;Description automatically generated" id="496" name="Google Shape;496;p3"/>
          <p:cNvPicPr preferRelativeResize="0"/>
          <p:nvPr/>
        </p:nvPicPr>
        <p:blipFill rotWithShape="1">
          <a:blip r:embed="rId4">
            <a:alphaModFix/>
          </a:blip>
          <a:srcRect b="0" l="0" r="0" t="0"/>
          <a:stretch/>
        </p:blipFill>
        <p:spPr>
          <a:xfrm>
            <a:off x="515972" y="2554165"/>
            <a:ext cx="1396342" cy="1382998"/>
          </a:xfrm>
          <a:prstGeom prst="rect">
            <a:avLst/>
          </a:prstGeom>
          <a:noFill/>
          <a:ln>
            <a:noFill/>
          </a:ln>
        </p:spPr>
      </p:pic>
      <p:pic>
        <p:nvPicPr>
          <p:cNvPr id="497" name="Google Shape;497;p3"/>
          <p:cNvPicPr preferRelativeResize="0"/>
          <p:nvPr/>
        </p:nvPicPr>
        <p:blipFill rotWithShape="1">
          <a:blip r:embed="rId5">
            <a:alphaModFix/>
          </a:blip>
          <a:srcRect b="0" l="0" r="0" t="0"/>
          <a:stretch/>
        </p:blipFill>
        <p:spPr>
          <a:xfrm>
            <a:off x="515972" y="4169608"/>
            <a:ext cx="1396342" cy="1396342"/>
          </a:xfrm>
          <a:prstGeom prst="rect">
            <a:avLst/>
          </a:prstGeom>
          <a:noFill/>
          <a:ln>
            <a:noFill/>
          </a:ln>
        </p:spPr>
      </p:pic>
      <p:sp>
        <p:nvSpPr>
          <p:cNvPr id="498" name="Google Shape;498;p3"/>
          <p:cNvSpPr txBox="1"/>
          <p:nvPr/>
        </p:nvSpPr>
        <p:spPr>
          <a:xfrm>
            <a:off x="1982883" y="4452280"/>
            <a:ext cx="2043685" cy="830997"/>
          </a:xfrm>
          <a:prstGeom prst="rect">
            <a:avLst/>
          </a:prstGeom>
          <a:noFill/>
          <a:ln>
            <a:noFill/>
          </a:ln>
        </p:spPr>
        <p:txBody>
          <a:bodyPr anchorCtr="0" anchor="b" bIns="0" lIns="91425" spcFirstLastPara="1" rIns="228600" wrap="square" tIns="0">
            <a:spAutoFit/>
          </a:bodyPr>
          <a:lstStyle/>
          <a:p>
            <a:pPr indent="0" lvl="0" marL="0" marR="0" rtl="0" algn="l">
              <a:lnSpc>
                <a:spcPct val="90000"/>
              </a:lnSpc>
              <a:spcBef>
                <a:spcPts val="0"/>
              </a:spcBef>
              <a:spcAft>
                <a:spcPts val="0"/>
              </a:spcAft>
              <a:buClr>
                <a:srgbClr val="53575A"/>
              </a:buClr>
              <a:buSzPts val="2000"/>
              <a:buFont typeface="Arial"/>
              <a:buNone/>
            </a:pPr>
            <a:r>
              <a:rPr b="1" i="0" lang="en-US" sz="2000" u="none" cap="none" strike="noStrike">
                <a:solidFill>
                  <a:srgbClr val="53575A"/>
                </a:solidFill>
                <a:latin typeface="Arial"/>
                <a:ea typeface="Arial"/>
                <a:cs typeface="Arial"/>
                <a:sym typeface="Arial"/>
              </a:rPr>
              <a:t>63% Economically Disadvantaged</a:t>
            </a:r>
            <a:endParaRPr/>
          </a:p>
        </p:txBody>
      </p:sp>
      <p:sp>
        <p:nvSpPr>
          <p:cNvPr id="499" name="Google Shape;499;p3"/>
          <p:cNvSpPr txBox="1"/>
          <p:nvPr/>
        </p:nvSpPr>
        <p:spPr>
          <a:xfrm>
            <a:off x="5825300" y="1204904"/>
            <a:ext cx="1420835" cy="830997"/>
          </a:xfrm>
          <a:prstGeom prst="rect">
            <a:avLst/>
          </a:prstGeom>
          <a:noFill/>
          <a:ln>
            <a:noFill/>
          </a:ln>
        </p:spPr>
        <p:txBody>
          <a:bodyPr anchorCtr="0" anchor="b" bIns="0" lIns="91425" spcFirstLastPara="1" rIns="228600" wrap="square" tIns="0">
            <a:spAutoFit/>
          </a:bodyPr>
          <a:lstStyle/>
          <a:p>
            <a:pPr indent="0" lvl="0" marL="0" marR="0" rtl="0" algn="l">
              <a:lnSpc>
                <a:spcPct val="90000"/>
              </a:lnSpc>
              <a:spcBef>
                <a:spcPts val="0"/>
              </a:spcBef>
              <a:spcAft>
                <a:spcPts val="0"/>
              </a:spcAft>
              <a:buClr>
                <a:srgbClr val="53575A"/>
              </a:buClr>
              <a:buSzPts val="2000"/>
              <a:buFont typeface="Arial"/>
              <a:buNone/>
            </a:pPr>
            <a:r>
              <a:rPr b="1" i="0" lang="en-US" sz="2000" u="none" cap="none" strike="noStrike">
                <a:solidFill>
                  <a:srgbClr val="53575A"/>
                </a:solidFill>
                <a:latin typeface="Arial"/>
                <a:ea typeface="Arial"/>
                <a:cs typeface="Arial"/>
                <a:sym typeface="Arial"/>
              </a:rPr>
              <a:t>41% </a:t>
            </a:r>
            <a:br>
              <a:rPr b="1" i="0" lang="en-US" sz="2000" u="none" cap="none" strike="noStrike">
                <a:solidFill>
                  <a:srgbClr val="53575A"/>
                </a:solidFill>
                <a:latin typeface="Arial"/>
                <a:ea typeface="Arial"/>
                <a:cs typeface="Arial"/>
                <a:sym typeface="Arial"/>
              </a:rPr>
            </a:br>
            <a:r>
              <a:rPr b="1" i="0" lang="en-US" sz="2000" u="none" cap="none" strike="noStrike">
                <a:solidFill>
                  <a:srgbClr val="53575A"/>
                </a:solidFill>
                <a:latin typeface="Arial"/>
                <a:ea typeface="Arial"/>
                <a:cs typeface="Arial"/>
                <a:sym typeface="Arial"/>
              </a:rPr>
              <a:t>Adult Students</a:t>
            </a:r>
            <a:endParaRPr/>
          </a:p>
        </p:txBody>
      </p:sp>
      <p:pic>
        <p:nvPicPr>
          <p:cNvPr id="500" name="Google Shape;500;p3"/>
          <p:cNvPicPr preferRelativeResize="0"/>
          <p:nvPr/>
        </p:nvPicPr>
        <p:blipFill rotWithShape="1">
          <a:blip r:embed="rId6">
            <a:alphaModFix/>
          </a:blip>
          <a:srcRect b="0" l="0" r="0" t="0"/>
          <a:stretch/>
        </p:blipFill>
        <p:spPr>
          <a:xfrm>
            <a:off x="4298970" y="922232"/>
            <a:ext cx="1396342" cy="1396342"/>
          </a:xfrm>
          <a:prstGeom prst="rect">
            <a:avLst/>
          </a:prstGeom>
          <a:noFill/>
          <a:ln>
            <a:noFill/>
          </a:ln>
        </p:spPr>
      </p:pic>
      <p:sp>
        <p:nvSpPr>
          <p:cNvPr id="501" name="Google Shape;501;p3"/>
          <p:cNvSpPr txBox="1"/>
          <p:nvPr/>
        </p:nvSpPr>
        <p:spPr>
          <a:xfrm>
            <a:off x="5825300" y="2807414"/>
            <a:ext cx="1715793" cy="830997"/>
          </a:xfrm>
          <a:prstGeom prst="rect">
            <a:avLst/>
          </a:prstGeom>
          <a:noFill/>
          <a:ln>
            <a:noFill/>
          </a:ln>
        </p:spPr>
        <p:txBody>
          <a:bodyPr anchorCtr="0" anchor="b" bIns="0" lIns="91425" spcFirstLastPara="1" rIns="228600" wrap="square" tIns="0">
            <a:spAutoFit/>
          </a:bodyPr>
          <a:lstStyle/>
          <a:p>
            <a:pPr indent="0" lvl="0" marL="0" marR="0" rtl="0" algn="l">
              <a:lnSpc>
                <a:spcPct val="90000"/>
              </a:lnSpc>
              <a:spcBef>
                <a:spcPts val="0"/>
              </a:spcBef>
              <a:spcAft>
                <a:spcPts val="0"/>
              </a:spcAft>
              <a:buClr>
                <a:srgbClr val="53575A"/>
              </a:buClr>
              <a:buSzPts val="2000"/>
              <a:buFont typeface="Arial"/>
              <a:buNone/>
            </a:pPr>
            <a:r>
              <a:rPr b="1" i="0" lang="en-US" sz="2000" u="none" cap="none" strike="noStrike">
                <a:solidFill>
                  <a:srgbClr val="53575A"/>
                </a:solidFill>
                <a:latin typeface="Arial"/>
                <a:ea typeface="Arial"/>
                <a:cs typeface="Arial"/>
                <a:sym typeface="Arial"/>
              </a:rPr>
              <a:t>46% </a:t>
            </a:r>
            <a:br>
              <a:rPr b="1" i="0" lang="en-US" sz="2000" u="none" cap="none" strike="noStrike">
                <a:solidFill>
                  <a:srgbClr val="53575A"/>
                </a:solidFill>
                <a:latin typeface="Arial"/>
                <a:ea typeface="Arial"/>
                <a:cs typeface="Arial"/>
                <a:sym typeface="Arial"/>
              </a:rPr>
            </a:br>
            <a:r>
              <a:rPr b="1" i="0" lang="en-US" sz="2000" u="none" cap="none" strike="noStrike">
                <a:solidFill>
                  <a:srgbClr val="53575A"/>
                </a:solidFill>
                <a:latin typeface="Arial"/>
                <a:ea typeface="Arial"/>
                <a:cs typeface="Arial"/>
                <a:sym typeface="Arial"/>
              </a:rPr>
              <a:t>First Generation</a:t>
            </a:r>
            <a:endParaRPr/>
          </a:p>
        </p:txBody>
      </p:sp>
      <p:pic>
        <p:nvPicPr>
          <p:cNvPr id="502" name="Google Shape;502;p3"/>
          <p:cNvPicPr preferRelativeResize="0"/>
          <p:nvPr/>
        </p:nvPicPr>
        <p:blipFill rotWithShape="1">
          <a:blip r:embed="rId7">
            <a:alphaModFix/>
          </a:blip>
          <a:srcRect b="0" l="0" r="0" t="0"/>
          <a:stretch/>
        </p:blipFill>
        <p:spPr>
          <a:xfrm>
            <a:off x="4301613" y="2524742"/>
            <a:ext cx="1396342" cy="1396342"/>
          </a:xfrm>
          <a:prstGeom prst="rect">
            <a:avLst/>
          </a:prstGeom>
          <a:noFill/>
          <a:ln>
            <a:noFill/>
          </a:ln>
        </p:spPr>
      </p:pic>
      <p:pic>
        <p:nvPicPr>
          <p:cNvPr id="503" name="Google Shape;503;p3"/>
          <p:cNvPicPr preferRelativeResize="0"/>
          <p:nvPr/>
        </p:nvPicPr>
        <p:blipFill rotWithShape="1">
          <a:blip r:embed="rId8">
            <a:alphaModFix/>
          </a:blip>
          <a:srcRect b="0" l="0" r="0" t="0"/>
          <a:stretch/>
        </p:blipFill>
        <p:spPr>
          <a:xfrm>
            <a:off x="4298970" y="4169608"/>
            <a:ext cx="1396342" cy="1396342"/>
          </a:xfrm>
          <a:prstGeom prst="rect">
            <a:avLst/>
          </a:prstGeom>
          <a:noFill/>
          <a:ln>
            <a:noFill/>
          </a:ln>
        </p:spPr>
      </p:pic>
      <p:sp>
        <p:nvSpPr>
          <p:cNvPr id="504" name="Google Shape;504;p3"/>
          <p:cNvSpPr txBox="1"/>
          <p:nvPr/>
        </p:nvSpPr>
        <p:spPr>
          <a:xfrm>
            <a:off x="5825300" y="4554100"/>
            <a:ext cx="1715793" cy="553998"/>
          </a:xfrm>
          <a:prstGeom prst="rect">
            <a:avLst/>
          </a:prstGeom>
          <a:noFill/>
          <a:ln>
            <a:noFill/>
          </a:ln>
        </p:spPr>
        <p:txBody>
          <a:bodyPr anchorCtr="0" anchor="b" bIns="0" lIns="91425" spcFirstLastPara="1" rIns="228600" wrap="square" tIns="0">
            <a:spAutoFit/>
          </a:bodyPr>
          <a:lstStyle/>
          <a:p>
            <a:pPr indent="0" lvl="0" marL="0" marR="0" rtl="0" algn="l">
              <a:lnSpc>
                <a:spcPct val="90000"/>
              </a:lnSpc>
              <a:spcBef>
                <a:spcPts val="0"/>
              </a:spcBef>
              <a:spcAft>
                <a:spcPts val="0"/>
              </a:spcAft>
              <a:buClr>
                <a:srgbClr val="53575A"/>
              </a:buClr>
              <a:buSzPts val="2000"/>
              <a:buFont typeface="Arial"/>
              <a:buNone/>
            </a:pPr>
            <a:r>
              <a:rPr b="1" i="0" lang="en-US" sz="2000" u="none" cap="none" strike="noStrike">
                <a:solidFill>
                  <a:srgbClr val="53575A"/>
                </a:solidFill>
                <a:latin typeface="Arial"/>
                <a:ea typeface="Arial"/>
                <a:cs typeface="Arial"/>
                <a:sym typeface="Arial"/>
              </a:rPr>
              <a:t>15% Noncitizens</a:t>
            </a:r>
            <a:endParaRPr/>
          </a:p>
        </p:txBody>
      </p:sp>
      <p:sp>
        <p:nvSpPr>
          <p:cNvPr id="505" name="Google Shape;505;p3"/>
          <p:cNvSpPr txBox="1"/>
          <p:nvPr/>
        </p:nvSpPr>
        <p:spPr>
          <a:xfrm>
            <a:off x="9484628" y="1231694"/>
            <a:ext cx="1420835" cy="830997"/>
          </a:xfrm>
          <a:prstGeom prst="rect">
            <a:avLst/>
          </a:prstGeom>
          <a:noFill/>
          <a:ln>
            <a:noFill/>
          </a:ln>
        </p:spPr>
        <p:txBody>
          <a:bodyPr anchorCtr="0" anchor="b" bIns="0" lIns="91425" spcFirstLastPara="1" rIns="228600" wrap="square" tIns="0">
            <a:spAutoFit/>
          </a:bodyPr>
          <a:lstStyle/>
          <a:p>
            <a:pPr indent="0" lvl="0" marL="0" marR="0" rtl="0" algn="l">
              <a:lnSpc>
                <a:spcPct val="90000"/>
              </a:lnSpc>
              <a:spcBef>
                <a:spcPts val="0"/>
              </a:spcBef>
              <a:spcAft>
                <a:spcPts val="0"/>
              </a:spcAft>
              <a:buClr>
                <a:srgbClr val="53575A"/>
              </a:buClr>
              <a:buSzPts val="2000"/>
              <a:buFont typeface="Arial"/>
              <a:buNone/>
            </a:pPr>
            <a:r>
              <a:rPr b="1" i="0" lang="en-US" sz="2000" u="none" cap="none" strike="noStrike">
                <a:solidFill>
                  <a:srgbClr val="53575A"/>
                </a:solidFill>
                <a:latin typeface="Arial"/>
                <a:ea typeface="Arial"/>
                <a:cs typeface="Arial"/>
                <a:sym typeface="Arial"/>
              </a:rPr>
              <a:t>64 % Working Learners</a:t>
            </a:r>
            <a:endParaRPr/>
          </a:p>
        </p:txBody>
      </p:sp>
      <p:sp>
        <p:nvSpPr>
          <p:cNvPr id="506" name="Google Shape;506;p3"/>
          <p:cNvSpPr txBox="1"/>
          <p:nvPr/>
        </p:nvSpPr>
        <p:spPr>
          <a:xfrm>
            <a:off x="9484628" y="2587600"/>
            <a:ext cx="2228402" cy="1107996"/>
          </a:xfrm>
          <a:prstGeom prst="rect">
            <a:avLst/>
          </a:prstGeom>
          <a:noFill/>
          <a:ln>
            <a:noFill/>
          </a:ln>
        </p:spPr>
        <p:txBody>
          <a:bodyPr anchorCtr="0" anchor="b" bIns="0" lIns="91425" spcFirstLastPara="1" rIns="228600" wrap="square" tIns="0">
            <a:spAutoFit/>
          </a:bodyPr>
          <a:lstStyle/>
          <a:p>
            <a:pPr indent="0" lvl="0" marL="0" marR="0" rtl="0" algn="l">
              <a:lnSpc>
                <a:spcPct val="90000"/>
              </a:lnSpc>
              <a:spcBef>
                <a:spcPts val="0"/>
              </a:spcBef>
              <a:spcAft>
                <a:spcPts val="0"/>
              </a:spcAft>
              <a:buClr>
                <a:srgbClr val="53575A"/>
              </a:buClr>
              <a:buSzPts val="2000"/>
              <a:buFont typeface="Arial"/>
              <a:buNone/>
            </a:pPr>
            <a:r>
              <a:rPr b="1" i="0" lang="en-US" sz="2000" u="none" cap="none" strike="noStrike">
                <a:solidFill>
                  <a:srgbClr val="53575A"/>
                </a:solidFill>
                <a:latin typeface="Arial"/>
                <a:ea typeface="Arial"/>
                <a:cs typeface="Arial"/>
                <a:sym typeface="Arial"/>
              </a:rPr>
              <a:t>18% </a:t>
            </a:r>
            <a:br>
              <a:rPr b="1" i="0" lang="en-US" sz="2000" u="none" cap="none" strike="noStrike">
                <a:solidFill>
                  <a:srgbClr val="53575A"/>
                </a:solidFill>
                <a:latin typeface="Arial"/>
                <a:ea typeface="Arial"/>
                <a:cs typeface="Arial"/>
                <a:sym typeface="Arial"/>
              </a:rPr>
            </a:br>
            <a:r>
              <a:rPr b="1" i="0" lang="en-US" sz="2000" u="none" cap="none" strike="noStrike">
                <a:solidFill>
                  <a:srgbClr val="53575A"/>
                </a:solidFill>
                <a:latin typeface="Arial"/>
                <a:ea typeface="Arial"/>
                <a:cs typeface="Arial"/>
                <a:sym typeface="Arial"/>
              </a:rPr>
              <a:t>with an Associate Degree or Higher</a:t>
            </a:r>
            <a:endParaRPr/>
          </a:p>
        </p:txBody>
      </p:sp>
      <p:pic>
        <p:nvPicPr>
          <p:cNvPr id="507" name="Google Shape;507;p3"/>
          <p:cNvPicPr preferRelativeResize="0"/>
          <p:nvPr/>
        </p:nvPicPr>
        <p:blipFill rotWithShape="1">
          <a:blip r:embed="rId9">
            <a:alphaModFix/>
          </a:blip>
          <a:srcRect b="0" l="0" r="0" t="0"/>
          <a:stretch/>
        </p:blipFill>
        <p:spPr>
          <a:xfrm>
            <a:off x="7958842" y="2524742"/>
            <a:ext cx="1396342" cy="1396342"/>
          </a:xfrm>
          <a:prstGeom prst="rect">
            <a:avLst/>
          </a:prstGeom>
          <a:solidFill>
            <a:schemeClr val="lt1"/>
          </a:solidFill>
          <a:ln>
            <a:noFill/>
          </a:ln>
        </p:spPr>
      </p:pic>
      <p:pic>
        <p:nvPicPr>
          <p:cNvPr id="508" name="Google Shape;508;p3"/>
          <p:cNvPicPr preferRelativeResize="0"/>
          <p:nvPr/>
        </p:nvPicPr>
        <p:blipFill rotWithShape="1">
          <a:blip r:embed="rId10">
            <a:alphaModFix/>
          </a:blip>
          <a:srcRect b="0" l="0" r="0" t="0"/>
          <a:stretch/>
        </p:blipFill>
        <p:spPr>
          <a:xfrm>
            <a:off x="7933451" y="4169608"/>
            <a:ext cx="1396342" cy="1396342"/>
          </a:xfrm>
          <a:prstGeom prst="rect">
            <a:avLst/>
          </a:prstGeom>
          <a:noFill/>
          <a:ln>
            <a:noFill/>
          </a:ln>
        </p:spPr>
      </p:pic>
      <p:sp>
        <p:nvSpPr>
          <p:cNvPr id="509" name="Google Shape;509;p3"/>
          <p:cNvSpPr txBox="1"/>
          <p:nvPr/>
        </p:nvSpPr>
        <p:spPr>
          <a:xfrm>
            <a:off x="9484628" y="4411505"/>
            <a:ext cx="1715793" cy="830997"/>
          </a:xfrm>
          <a:prstGeom prst="rect">
            <a:avLst/>
          </a:prstGeom>
          <a:noFill/>
          <a:ln>
            <a:noFill/>
          </a:ln>
        </p:spPr>
        <p:txBody>
          <a:bodyPr anchorCtr="0" anchor="b" bIns="0" lIns="91425" spcFirstLastPara="1" rIns="228600" wrap="square" tIns="0">
            <a:spAutoFit/>
          </a:bodyPr>
          <a:lstStyle/>
          <a:p>
            <a:pPr indent="0" lvl="0" marL="0" marR="0" rtl="0" algn="l">
              <a:lnSpc>
                <a:spcPct val="90000"/>
              </a:lnSpc>
              <a:spcBef>
                <a:spcPts val="0"/>
              </a:spcBef>
              <a:spcAft>
                <a:spcPts val="0"/>
              </a:spcAft>
              <a:buClr>
                <a:srgbClr val="53575A"/>
              </a:buClr>
              <a:buSzPts val="2000"/>
              <a:buFont typeface="Arial"/>
              <a:buNone/>
            </a:pPr>
            <a:r>
              <a:rPr b="1" i="0" lang="en-US" sz="2000" u="none" cap="none" strike="noStrike">
                <a:solidFill>
                  <a:srgbClr val="53575A"/>
                </a:solidFill>
                <a:latin typeface="Arial"/>
                <a:ea typeface="Arial"/>
                <a:cs typeface="Arial"/>
                <a:sym typeface="Arial"/>
              </a:rPr>
              <a:t>15% </a:t>
            </a:r>
            <a:br>
              <a:rPr b="1" i="0" lang="en-US" sz="2000" u="none" cap="none" strike="noStrike">
                <a:solidFill>
                  <a:srgbClr val="53575A"/>
                </a:solidFill>
                <a:latin typeface="Arial"/>
                <a:ea typeface="Arial"/>
                <a:cs typeface="Arial"/>
                <a:sym typeface="Arial"/>
              </a:rPr>
            </a:br>
            <a:r>
              <a:rPr b="1" i="0" lang="en-US" sz="2000" u="none" cap="none" strike="noStrike">
                <a:solidFill>
                  <a:srgbClr val="53575A"/>
                </a:solidFill>
                <a:latin typeface="Arial"/>
                <a:ea typeface="Arial"/>
                <a:cs typeface="Arial"/>
                <a:sym typeface="Arial"/>
              </a:rPr>
              <a:t>Dual Enrollment</a:t>
            </a:r>
            <a:endParaRPr/>
          </a:p>
        </p:txBody>
      </p:sp>
      <p:pic>
        <p:nvPicPr>
          <p:cNvPr descr="Chart, pie chart&#10;&#10;Description automatically generated" id="510" name="Google Shape;510;p3"/>
          <p:cNvPicPr preferRelativeResize="0"/>
          <p:nvPr/>
        </p:nvPicPr>
        <p:blipFill rotWithShape="1">
          <a:blip r:embed="rId11">
            <a:alphaModFix/>
          </a:blip>
          <a:srcRect b="0" l="0" r="0" t="0"/>
          <a:stretch/>
        </p:blipFill>
        <p:spPr>
          <a:xfrm>
            <a:off x="8084573" y="1073354"/>
            <a:ext cx="1245220" cy="1245220"/>
          </a:xfrm>
          <a:prstGeom prst="rect">
            <a:avLst/>
          </a:prstGeom>
          <a:noFill/>
          <a:ln>
            <a:noFill/>
          </a:ln>
        </p:spPr>
      </p:pic>
      <p:pic>
        <p:nvPicPr>
          <p:cNvPr id="511" name="Google Shape;511;p3"/>
          <p:cNvPicPr preferRelativeResize="0"/>
          <p:nvPr/>
        </p:nvPicPr>
        <p:blipFill rotWithShape="1">
          <a:blip r:embed="rId12">
            <a:alphaModFix/>
          </a:blip>
          <a:srcRect b="45829" l="45278" r="31052" t="4362"/>
          <a:stretch/>
        </p:blipFill>
        <p:spPr>
          <a:xfrm rot="1364005">
            <a:off x="8703686" y="4332437"/>
            <a:ext cx="339232" cy="64196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6" name="Shape 516"/>
        <p:cNvGrpSpPr/>
        <p:nvPr/>
      </p:nvGrpSpPr>
      <p:grpSpPr>
        <a:xfrm>
          <a:off x="0" y="0"/>
          <a:ext cx="0" cy="0"/>
          <a:chOff x="0" y="0"/>
          <a:chExt cx="0" cy="0"/>
        </a:xfrm>
      </p:grpSpPr>
      <p:sp>
        <p:nvSpPr>
          <p:cNvPr id="517" name="Google Shape;517;p4"/>
          <p:cNvSpPr txBox="1"/>
          <p:nvPr>
            <p:ph type="title"/>
          </p:nvPr>
        </p:nvSpPr>
        <p:spPr>
          <a:xfrm>
            <a:off x="331395" y="643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2F6D"/>
              </a:buClr>
              <a:buSzPts val="4400"/>
              <a:buFont typeface="Arial"/>
              <a:buNone/>
            </a:pPr>
            <a:r>
              <a:rPr b="1" lang="en-US"/>
              <a:t>Engines of Social and Economic Mobility</a:t>
            </a:r>
            <a:endParaRPr/>
          </a:p>
        </p:txBody>
      </p:sp>
      <p:sp>
        <p:nvSpPr>
          <p:cNvPr id="518" name="Google Shape;518;p4"/>
          <p:cNvSpPr txBox="1"/>
          <p:nvPr>
            <p:ph idx="1" type="body"/>
          </p:nvPr>
        </p:nvSpPr>
        <p:spPr>
          <a:xfrm>
            <a:off x="803477" y="1246453"/>
            <a:ext cx="10610088" cy="4090249"/>
          </a:xfrm>
          <a:prstGeom prst="rect">
            <a:avLst/>
          </a:prstGeom>
          <a:noFill/>
          <a:ln>
            <a:noFill/>
          </a:ln>
        </p:spPr>
        <p:txBody>
          <a:bodyPr anchorCtr="0" anchor="t" bIns="45700" lIns="91425" spcFirstLastPara="1" rIns="91425" wrap="square" tIns="45700">
            <a:noAutofit/>
          </a:bodyPr>
          <a:lstStyle/>
          <a:p>
            <a:pPr indent="-463550" lvl="0" marL="463550" rtl="0" algn="l">
              <a:lnSpc>
                <a:spcPct val="90000"/>
              </a:lnSpc>
              <a:spcBef>
                <a:spcPts val="0"/>
              </a:spcBef>
              <a:spcAft>
                <a:spcPts val="0"/>
              </a:spcAft>
              <a:buClr>
                <a:srgbClr val="002060"/>
              </a:buClr>
              <a:buSzPts val="2800"/>
              <a:buFont typeface="Noto Sans Symbols"/>
              <a:buChar char="⮚"/>
            </a:pPr>
            <a:r>
              <a:rPr lang="en-US">
                <a:solidFill>
                  <a:srgbClr val="002060"/>
                </a:solidFill>
              </a:rPr>
              <a:t>Fully open access institutions to provide all Californians a wide range of educational opportunities including: associate and baccalaureate degrees, preparation for four-year institutions</a:t>
            </a:r>
            <a:r>
              <a:rPr lang="en-US">
                <a:solidFill>
                  <a:srgbClr val="002060"/>
                </a:solidFill>
              </a:rPr>
              <a:t>,</a:t>
            </a:r>
            <a:r>
              <a:rPr lang="en-US">
                <a:solidFill>
                  <a:srgbClr val="002060"/>
                </a:solidFill>
              </a:rPr>
              <a:t> workforce education, adult skills courses, retraining, and lifelong learning.</a:t>
            </a:r>
            <a:endParaRPr/>
          </a:p>
          <a:p>
            <a:pPr indent="-463550" lvl="0" marL="463550" rtl="0" algn="l">
              <a:lnSpc>
                <a:spcPct val="90000"/>
              </a:lnSpc>
              <a:spcBef>
                <a:spcPts val="1600"/>
              </a:spcBef>
              <a:spcAft>
                <a:spcPts val="0"/>
              </a:spcAft>
              <a:buClr>
                <a:srgbClr val="002060"/>
              </a:buClr>
              <a:buSzPts val="2800"/>
              <a:buFont typeface="Noto Sans Symbols"/>
              <a:buChar char="⮚"/>
            </a:pPr>
            <a:r>
              <a:rPr lang="en-US">
                <a:solidFill>
                  <a:srgbClr val="002060"/>
                </a:solidFill>
              </a:rPr>
              <a:t>Most diverse student body of any system of higher education.</a:t>
            </a:r>
            <a:endParaRPr/>
          </a:p>
          <a:p>
            <a:pPr indent="-463550" lvl="0" marL="463550" rtl="0" algn="l">
              <a:lnSpc>
                <a:spcPct val="90000"/>
              </a:lnSpc>
              <a:spcBef>
                <a:spcPts val="1600"/>
              </a:spcBef>
              <a:spcAft>
                <a:spcPts val="0"/>
              </a:spcAft>
              <a:buClr>
                <a:srgbClr val="002060"/>
              </a:buClr>
              <a:buSzPts val="2800"/>
              <a:buFont typeface="Noto Sans Symbols"/>
              <a:buChar char="⮚"/>
            </a:pPr>
            <a:r>
              <a:rPr lang="en-US">
                <a:solidFill>
                  <a:srgbClr val="002060"/>
                </a:solidFill>
              </a:rPr>
              <a:t>Largest provider of workforce training in the state and nation.</a:t>
            </a:r>
            <a:endParaRPr/>
          </a:p>
          <a:p>
            <a:pPr indent="-463550" lvl="0" marL="463550" rtl="0" algn="l">
              <a:lnSpc>
                <a:spcPct val="90000"/>
              </a:lnSpc>
              <a:spcBef>
                <a:spcPts val="1600"/>
              </a:spcBef>
              <a:spcAft>
                <a:spcPts val="0"/>
              </a:spcAft>
              <a:buClr>
                <a:srgbClr val="002060"/>
              </a:buClr>
              <a:buSzPts val="2800"/>
              <a:buFont typeface="Noto Sans Symbols"/>
              <a:buChar char="⮚"/>
            </a:pPr>
            <a:r>
              <a:rPr lang="en-US">
                <a:solidFill>
                  <a:srgbClr val="002060"/>
                </a:solidFill>
              </a:rPr>
              <a:t>Nearly 30% of UC and 50% of CSU undergraduates started at a California Community College.</a:t>
            </a:r>
            <a:endParaRPr/>
          </a:p>
          <a:p>
            <a:pPr indent="-50800" lvl="0" marL="228600" rtl="0" algn="l">
              <a:lnSpc>
                <a:spcPct val="90000"/>
              </a:lnSpc>
              <a:spcBef>
                <a:spcPts val="1600"/>
              </a:spcBef>
              <a:spcAft>
                <a:spcPts val="0"/>
              </a:spcAft>
              <a:buClr>
                <a:srgbClr val="53575A"/>
              </a:buClr>
              <a:buSzPts val="2800"/>
              <a:buNone/>
            </a:pPr>
            <a:r>
              <a:t/>
            </a:r>
            <a:endParaRPr/>
          </a:p>
          <a:p>
            <a:pPr indent="-50800" lvl="0" marL="228600" rtl="0" algn="l">
              <a:lnSpc>
                <a:spcPct val="90000"/>
              </a:lnSpc>
              <a:spcBef>
                <a:spcPts val="1000"/>
              </a:spcBef>
              <a:spcAft>
                <a:spcPts val="0"/>
              </a:spcAft>
              <a:buClr>
                <a:srgbClr val="53575A"/>
              </a:buClr>
              <a:buSzPts val="2800"/>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3" name="Shape 523"/>
        <p:cNvGrpSpPr/>
        <p:nvPr/>
      </p:nvGrpSpPr>
      <p:grpSpPr>
        <a:xfrm>
          <a:off x="0" y="0"/>
          <a:ext cx="0" cy="0"/>
          <a:chOff x="0" y="0"/>
          <a:chExt cx="0" cy="0"/>
        </a:xfrm>
      </p:grpSpPr>
      <p:sp>
        <p:nvSpPr>
          <p:cNvPr id="524" name="Google Shape;524;p5"/>
          <p:cNvSpPr txBox="1"/>
          <p:nvPr>
            <p:ph type="title"/>
          </p:nvPr>
        </p:nvSpPr>
        <p:spPr>
          <a:xfrm>
            <a:off x="0" y="1"/>
            <a:ext cx="12192000" cy="1142999"/>
          </a:xfrm>
          <a:prstGeom prst="rect">
            <a:avLst/>
          </a:prstGeom>
          <a:noFill/>
          <a:ln>
            <a:noFill/>
          </a:ln>
        </p:spPr>
        <p:txBody>
          <a:bodyPr anchorCtr="0" anchor="t" bIns="45700" lIns="457200" spcFirstLastPara="1" rIns="457200" wrap="square" tIns="457200">
            <a:normAutofit fontScale="90000"/>
          </a:bodyPr>
          <a:lstStyle/>
          <a:p>
            <a:pPr indent="0" lvl="0" marL="0" rtl="0" algn="l">
              <a:lnSpc>
                <a:spcPct val="90000"/>
              </a:lnSpc>
              <a:spcBef>
                <a:spcPts val="0"/>
              </a:spcBef>
              <a:spcAft>
                <a:spcPts val="0"/>
              </a:spcAft>
              <a:buClr>
                <a:srgbClr val="002F6D"/>
              </a:buClr>
              <a:buSzPct val="100000"/>
              <a:buFont typeface="Arial"/>
              <a:buNone/>
            </a:pPr>
            <a:r>
              <a:rPr lang="en-US">
                <a:latin typeface="Arial"/>
                <a:ea typeface="Arial"/>
                <a:cs typeface="Arial"/>
                <a:sym typeface="Arial"/>
              </a:rPr>
              <a:t>California Community Colleges Economic Impact</a:t>
            </a:r>
            <a:endParaRPr/>
          </a:p>
        </p:txBody>
      </p:sp>
      <p:sp>
        <p:nvSpPr>
          <p:cNvPr id="525" name="Google Shape;525;p5"/>
          <p:cNvSpPr txBox="1"/>
          <p:nvPr>
            <p:ph idx="12" type="sldNum"/>
          </p:nvPr>
        </p:nvSpPr>
        <p:spPr>
          <a:xfrm>
            <a:off x="11330940" y="6155346"/>
            <a:ext cx="365760" cy="36512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53575A"/>
              </a:buClr>
              <a:buSzPts val="1200"/>
              <a:buFont typeface="Arial"/>
              <a:buNone/>
            </a:pPr>
            <a:fld id="{00000000-1234-1234-1234-123412341234}" type="slidenum">
              <a:rPr b="0" i="0" lang="en-US" sz="1200" u="none" cap="none" strike="noStrike">
                <a:solidFill>
                  <a:srgbClr val="53575A"/>
                </a:solidFill>
                <a:latin typeface="Arial"/>
                <a:ea typeface="Arial"/>
                <a:cs typeface="Arial"/>
                <a:sym typeface="Arial"/>
              </a:rPr>
              <a:t>‹#›</a:t>
            </a:fld>
            <a:endParaRPr b="0" i="0" sz="1200" u="none" cap="none" strike="noStrike">
              <a:solidFill>
                <a:srgbClr val="53575A"/>
              </a:solidFill>
              <a:latin typeface="Arial"/>
              <a:ea typeface="Arial"/>
              <a:cs typeface="Arial"/>
              <a:sym typeface="Arial"/>
            </a:endParaRPr>
          </a:p>
        </p:txBody>
      </p:sp>
      <p:pic>
        <p:nvPicPr>
          <p:cNvPr id="526" name="Google Shape;526;p5"/>
          <p:cNvPicPr preferRelativeResize="0"/>
          <p:nvPr/>
        </p:nvPicPr>
        <p:blipFill rotWithShape="1">
          <a:blip r:embed="rId3">
            <a:alphaModFix/>
          </a:blip>
          <a:srcRect b="5416" l="0" r="0" t="20582"/>
          <a:stretch/>
        </p:blipFill>
        <p:spPr>
          <a:xfrm>
            <a:off x="665897" y="1031184"/>
            <a:ext cx="11231510" cy="4795632"/>
          </a:xfrm>
          <a:prstGeom prst="rect">
            <a:avLst/>
          </a:prstGeom>
          <a:noFill/>
          <a:ln>
            <a:noFill/>
          </a:ln>
        </p:spPr>
      </p:pic>
      <p:sp>
        <p:nvSpPr>
          <p:cNvPr id="527" name="Google Shape;527;p5"/>
          <p:cNvSpPr txBox="1"/>
          <p:nvPr/>
        </p:nvSpPr>
        <p:spPr>
          <a:xfrm>
            <a:off x="2181138" y="6155346"/>
            <a:ext cx="8607104"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600" u="sng" cap="none" strike="noStrike">
                <a:solidFill>
                  <a:schemeClr val="dk1"/>
                </a:solidFill>
                <a:latin typeface="Arial"/>
                <a:ea typeface="Arial"/>
                <a:cs typeface="Arial"/>
                <a:sym typeface="Arial"/>
                <a:hlinkClick r:id="rId4">
                  <a:extLst>
                    <a:ext uri="{A12FA001-AC4F-418D-AE19-62706E023703}">
                      <ahyp:hlinkClr val="tx"/>
                    </a:ext>
                  </a:extLst>
                </a:hlinkClick>
              </a:rPr>
              <a:t>https://www.cccco.edu/-/media/CCCCO-Website/docs/report/ccc-1819-mainreport-final-a11y.pdf</a:t>
            </a:r>
            <a:r>
              <a:rPr b="0" i="0" lang="en-US" sz="1600" u="none" cap="none" strike="noStrike">
                <a:solidFill>
                  <a:schemeClr val="dk1"/>
                </a:solidFill>
                <a:latin typeface="Arial"/>
                <a:ea typeface="Arial"/>
                <a:cs typeface="Arial"/>
                <a:sym typeface="Arial"/>
              </a:rPr>
              <a:t>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2" name="Shape 532"/>
        <p:cNvGrpSpPr/>
        <p:nvPr/>
      </p:nvGrpSpPr>
      <p:grpSpPr>
        <a:xfrm>
          <a:off x="0" y="0"/>
          <a:ext cx="0" cy="0"/>
          <a:chOff x="0" y="0"/>
          <a:chExt cx="0" cy="0"/>
        </a:xfrm>
      </p:grpSpPr>
      <p:sp>
        <p:nvSpPr>
          <p:cNvPr id="533" name="Google Shape;533;p6"/>
          <p:cNvSpPr txBox="1"/>
          <p:nvPr>
            <p:ph type="title"/>
          </p:nvPr>
        </p:nvSpPr>
        <p:spPr>
          <a:xfrm>
            <a:off x="0" y="1"/>
            <a:ext cx="12192000" cy="1393722"/>
          </a:xfrm>
          <a:prstGeom prst="rect">
            <a:avLst/>
          </a:prstGeom>
          <a:noFill/>
          <a:ln>
            <a:noFill/>
          </a:ln>
        </p:spPr>
        <p:txBody>
          <a:bodyPr anchorCtr="0" anchor="t" bIns="45700" lIns="457200" spcFirstLastPara="1" rIns="457200" wrap="square" tIns="457200">
            <a:normAutofit/>
          </a:bodyPr>
          <a:lstStyle/>
          <a:p>
            <a:pPr indent="0" lvl="0" marL="0" rtl="0" algn="l">
              <a:lnSpc>
                <a:spcPct val="90000"/>
              </a:lnSpc>
              <a:spcBef>
                <a:spcPts val="0"/>
              </a:spcBef>
              <a:spcAft>
                <a:spcPts val="0"/>
              </a:spcAft>
              <a:buClr>
                <a:srgbClr val="002F6D"/>
              </a:buClr>
              <a:buSzPts val="4400"/>
              <a:buFont typeface="Arial"/>
              <a:buNone/>
            </a:pPr>
            <a:r>
              <a:rPr lang="en-US">
                <a:latin typeface="Arial"/>
                <a:ea typeface="Arial"/>
                <a:cs typeface="Arial"/>
                <a:sym typeface="Arial"/>
              </a:rPr>
              <a:t>Strong Return on Investment for Taxpayers</a:t>
            </a:r>
            <a:endParaRPr/>
          </a:p>
        </p:txBody>
      </p:sp>
      <p:sp>
        <p:nvSpPr>
          <p:cNvPr id="534" name="Google Shape;534;p6"/>
          <p:cNvSpPr txBox="1"/>
          <p:nvPr>
            <p:ph idx="12" type="sldNum"/>
          </p:nvPr>
        </p:nvSpPr>
        <p:spPr>
          <a:xfrm>
            <a:off x="11330940" y="6155346"/>
            <a:ext cx="365760" cy="36512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53575A"/>
              </a:buClr>
              <a:buSzPts val="1200"/>
              <a:buFont typeface="Arial"/>
              <a:buNone/>
            </a:pPr>
            <a:fld id="{00000000-1234-1234-1234-123412341234}" type="slidenum">
              <a:rPr b="0" i="0" lang="en-US" sz="1200" u="none" cap="none" strike="noStrike">
                <a:solidFill>
                  <a:srgbClr val="53575A"/>
                </a:solidFill>
                <a:latin typeface="Arial"/>
                <a:ea typeface="Arial"/>
                <a:cs typeface="Arial"/>
                <a:sym typeface="Arial"/>
              </a:rPr>
              <a:t>‹#›</a:t>
            </a:fld>
            <a:endParaRPr b="0" i="0" sz="1200" u="none" cap="none" strike="noStrike">
              <a:solidFill>
                <a:srgbClr val="53575A"/>
              </a:solidFill>
              <a:latin typeface="Arial"/>
              <a:ea typeface="Arial"/>
              <a:cs typeface="Arial"/>
              <a:sym typeface="Arial"/>
            </a:endParaRPr>
          </a:p>
        </p:txBody>
      </p:sp>
      <p:pic>
        <p:nvPicPr>
          <p:cNvPr id="535" name="Google Shape;535;p6"/>
          <p:cNvPicPr preferRelativeResize="0"/>
          <p:nvPr/>
        </p:nvPicPr>
        <p:blipFill rotWithShape="1">
          <a:blip r:embed="rId3">
            <a:alphaModFix/>
          </a:blip>
          <a:srcRect b="5191" l="0" r="0" t="20499"/>
          <a:stretch/>
        </p:blipFill>
        <p:spPr>
          <a:xfrm>
            <a:off x="844473" y="1252331"/>
            <a:ext cx="10617217" cy="4552123"/>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0" name="Shape 540"/>
        <p:cNvGrpSpPr/>
        <p:nvPr/>
      </p:nvGrpSpPr>
      <p:grpSpPr>
        <a:xfrm>
          <a:off x="0" y="0"/>
          <a:ext cx="0" cy="0"/>
          <a:chOff x="0" y="0"/>
          <a:chExt cx="0" cy="0"/>
        </a:xfrm>
      </p:grpSpPr>
      <p:sp>
        <p:nvSpPr>
          <p:cNvPr id="541" name="Google Shape;541;p7"/>
          <p:cNvSpPr txBox="1"/>
          <p:nvPr>
            <p:ph type="title"/>
          </p:nvPr>
        </p:nvSpPr>
        <p:spPr>
          <a:xfrm>
            <a:off x="0" y="1"/>
            <a:ext cx="12192000" cy="1474838"/>
          </a:xfrm>
          <a:prstGeom prst="rect">
            <a:avLst/>
          </a:prstGeom>
          <a:noFill/>
          <a:ln>
            <a:noFill/>
          </a:ln>
        </p:spPr>
        <p:txBody>
          <a:bodyPr anchorCtr="0" anchor="t" bIns="45700" lIns="457200" spcFirstLastPara="1" rIns="457200" wrap="square" tIns="457200">
            <a:normAutofit/>
          </a:bodyPr>
          <a:lstStyle/>
          <a:p>
            <a:pPr indent="0" lvl="0" marL="0" rtl="0" algn="l">
              <a:lnSpc>
                <a:spcPct val="90000"/>
              </a:lnSpc>
              <a:spcBef>
                <a:spcPts val="0"/>
              </a:spcBef>
              <a:spcAft>
                <a:spcPts val="0"/>
              </a:spcAft>
              <a:buClr>
                <a:srgbClr val="002F6D"/>
              </a:buClr>
              <a:buSzPts val="4400"/>
              <a:buFont typeface="Arial"/>
              <a:buNone/>
            </a:pPr>
            <a:r>
              <a:rPr lang="en-US"/>
              <a:t>Enormous Return for Students</a:t>
            </a:r>
            <a:endParaRPr/>
          </a:p>
        </p:txBody>
      </p:sp>
      <p:pic>
        <p:nvPicPr>
          <p:cNvPr id="542" name="Google Shape;542;p7"/>
          <p:cNvPicPr preferRelativeResize="0"/>
          <p:nvPr>
            <p:ph idx="2" type="body"/>
          </p:nvPr>
        </p:nvPicPr>
        <p:blipFill rotWithShape="1">
          <a:blip r:embed="rId3">
            <a:alphaModFix/>
          </a:blip>
          <a:srcRect b="0" l="0" r="0" t="0"/>
          <a:stretch/>
        </p:blipFill>
        <p:spPr>
          <a:xfrm>
            <a:off x="191731" y="1143670"/>
            <a:ext cx="5856233" cy="4754880"/>
          </a:xfrm>
          <a:prstGeom prst="rect">
            <a:avLst/>
          </a:prstGeom>
          <a:noFill/>
          <a:ln>
            <a:noFill/>
          </a:ln>
        </p:spPr>
      </p:pic>
      <p:sp>
        <p:nvSpPr>
          <p:cNvPr id="543" name="Google Shape;543;p7"/>
          <p:cNvSpPr txBox="1"/>
          <p:nvPr>
            <p:ph idx="12" type="sldNum"/>
          </p:nvPr>
        </p:nvSpPr>
        <p:spPr>
          <a:xfrm>
            <a:off x="11330940" y="6155346"/>
            <a:ext cx="365760" cy="36512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53575A"/>
              </a:buClr>
              <a:buSzPts val="1200"/>
              <a:buFont typeface="Arial"/>
              <a:buNone/>
            </a:pPr>
            <a:fld id="{00000000-1234-1234-1234-123412341234}" type="slidenum">
              <a:rPr b="0" i="0" lang="en-US" sz="1200" u="none" cap="none" strike="noStrike">
                <a:solidFill>
                  <a:srgbClr val="53575A"/>
                </a:solidFill>
                <a:latin typeface="Arial"/>
                <a:ea typeface="Arial"/>
                <a:cs typeface="Arial"/>
                <a:sym typeface="Arial"/>
              </a:rPr>
              <a:t>‹#›</a:t>
            </a:fld>
            <a:endParaRPr b="0" i="0" sz="1200" u="none" cap="none" strike="noStrike">
              <a:solidFill>
                <a:srgbClr val="53575A"/>
              </a:solidFill>
              <a:latin typeface="Arial"/>
              <a:ea typeface="Arial"/>
              <a:cs typeface="Arial"/>
              <a:sym typeface="Arial"/>
            </a:endParaRPr>
          </a:p>
        </p:txBody>
      </p:sp>
      <p:pic>
        <p:nvPicPr>
          <p:cNvPr id="544" name="Google Shape;544;p7"/>
          <p:cNvPicPr preferRelativeResize="0"/>
          <p:nvPr/>
        </p:nvPicPr>
        <p:blipFill rotWithShape="1">
          <a:blip r:embed="rId4">
            <a:alphaModFix/>
          </a:blip>
          <a:srcRect b="0" l="0" r="0" t="0"/>
          <a:stretch/>
        </p:blipFill>
        <p:spPr>
          <a:xfrm>
            <a:off x="6022173" y="1145265"/>
            <a:ext cx="5856233" cy="475488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9" name="Shape 549"/>
        <p:cNvGrpSpPr/>
        <p:nvPr/>
      </p:nvGrpSpPr>
      <p:grpSpPr>
        <a:xfrm>
          <a:off x="0" y="0"/>
          <a:ext cx="0" cy="0"/>
          <a:chOff x="0" y="0"/>
          <a:chExt cx="0" cy="0"/>
        </a:xfrm>
      </p:grpSpPr>
      <p:sp>
        <p:nvSpPr>
          <p:cNvPr id="550" name="Google Shape;550;p8"/>
          <p:cNvSpPr txBox="1"/>
          <p:nvPr>
            <p:ph type="ctrTitle"/>
          </p:nvPr>
        </p:nvSpPr>
        <p:spPr>
          <a:xfrm>
            <a:off x="2074514" y="1938528"/>
            <a:ext cx="8042969" cy="643835"/>
          </a:xfrm>
          <a:prstGeom prst="rect">
            <a:avLst/>
          </a:prstGeom>
          <a:noFill/>
          <a:ln>
            <a:noFill/>
          </a:ln>
        </p:spPr>
        <p:txBody>
          <a:bodyPr anchorCtr="0" anchor="b" bIns="45700" lIns="457200" spcFirstLastPara="1" rIns="457200" wrap="square" tIns="457200">
            <a:normAutofit fontScale="90000"/>
          </a:bodyPr>
          <a:lstStyle/>
          <a:p>
            <a:pPr indent="0" lvl="0" marL="0" rtl="0" algn="ctr">
              <a:lnSpc>
                <a:spcPct val="90000"/>
              </a:lnSpc>
              <a:spcBef>
                <a:spcPts val="0"/>
              </a:spcBef>
              <a:spcAft>
                <a:spcPts val="0"/>
              </a:spcAft>
              <a:buClr>
                <a:srgbClr val="002F6D"/>
              </a:buClr>
              <a:buSzPct val="100000"/>
              <a:buFont typeface="Arial"/>
              <a:buNone/>
            </a:pPr>
            <a:r>
              <a:rPr b="1" lang="en-US" sz="3600"/>
              <a:t>July 2025 Edition</a:t>
            </a:r>
            <a:r>
              <a:rPr lang="en-US" sz="3200"/>
              <a:t> </a:t>
            </a:r>
            <a:endParaRPr/>
          </a:p>
        </p:txBody>
      </p:sp>
      <p:sp>
        <p:nvSpPr>
          <p:cNvPr id="551" name="Google Shape;551;p8"/>
          <p:cNvSpPr txBox="1"/>
          <p:nvPr>
            <p:ph idx="12" type="sldNum"/>
          </p:nvPr>
        </p:nvSpPr>
        <p:spPr>
          <a:xfrm>
            <a:off x="11330940" y="6155346"/>
            <a:ext cx="365760" cy="36512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53575A"/>
              </a:buClr>
              <a:buSzPts val="1200"/>
              <a:buFont typeface="Arial"/>
              <a:buNone/>
            </a:pPr>
            <a:fld id="{00000000-1234-1234-1234-123412341234}" type="slidenum">
              <a:rPr b="0" i="0" lang="en-US" sz="1200" u="none" cap="none" strike="noStrike">
                <a:solidFill>
                  <a:srgbClr val="53575A"/>
                </a:solidFill>
                <a:latin typeface="Arial"/>
                <a:ea typeface="Arial"/>
                <a:cs typeface="Arial"/>
                <a:sym typeface="Arial"/>
              </a:rPr>
              <a:t>‹#›</a:t>
            </a:fld>
            <a:endParaRPr b="0" i="0" sz="1200" u="none" cap="none" strike="noStrike">
              <a:solidFill>
                <a:srgbClr val="53575A"/>
              </a:solidFill>
              <a:latin typeface="Arial"/>
              <a:ea typeface="Arial"/>
              <a:cs typeface="Arial"/>
              <a:sym typeface="Arial"/>
            </a:endParaRPr>
          </a:p>
        </p:txBody>
      </p:sp>
      <p:pic>
        <p:nvPicPr>
          <p:cNvPr id="552" name="Google Shape;552;p8"/>
          <p:cNvPicPr preferRelativeResize="0"/>
          <p:nvPr/>
        </p:nvPicPr>
        <p:blipFill rotWithShape="1">
          <a:blip r:embed="rId3">
            <a:alphaModFix/>
          </a:blip>
          <a:srcRect b="0" l="0" r="0" t="0"/>
          <a:stretch/>
        </p:blipFill>
        <p:spPr>
          <a:xfrm>
            <a:off x="4662333" y="195690"/>
            <a:ext cx="2867333" cy="1672611"/>
          </a:xfrm>
          <a:prstGeom prst="rect">
            <a:avLst/>
          </a:prstGeom>
          <a:noFill/>
          <a:ln>
            <a:noFill/>
          </a:ln>
        </p:spPr>
      </p:pic>
      <p:sp>
        <p:nvSpPr>
          <p:cNvPr id="553" name="Google Shape;553;p8"/>
          <p:cNvSpPr txBox="1"/>
          <p:nvPr/>
        </p:nvSpPr>
        <p:spPr>
          <a:xfrm>
            <a:off x="998220" y="2838171"/>
            <a:ext cx="10515600" cy="3132862"/>
          </a:xfrm>
          <a:prstGeom prst="rect">
            <a:avLst/>
          </a:prstGeom>
          <a:noFill/>
          <a:ln>
            <a:noFill/>
          </a:ln>
        </p:spPr>
        <p:txBody>
          <a:bodyPr anchorCtr="0" anchor="t" bIns="228600" lIns="685800" spcFirstLastPara="1" rIns="685800" wrap="square" tIns="45700">
            <a:normAutofit/>
          </a:bodyPr>
          <a:lstStyle/>
          <a:p>
            <a:pPr indent="0" lvl="0" marL="0" marR="0" rtl="0" algn="l">
              <a:lnSpc>
                <a:spcPct val="90000"/>
              </a:lnSpc>
              <a:spcBef>
                <a:spcPts val="0"/>
              </a:spcBef>
              <a:spcAft>
                <a:spcPts val="0"/>
              </a:spcAft>
              <a:buClr>
                <a:srgbClr val="53575A"/>
              </a:buClr>
              <a:buSzPts val="2400"/>
              <a:buFont typeface="Arial"/>
              <a:buNone/>
            </a:pPr>
            <a:r>
              <a:rPr lang="en-US" sz="2400">
                <a:solidFill>
                  <a:srgbClr val="53575A"/>
                </a:solidFill>
                <a:latin typeface="Arial"/>
                <a:ea typeface="Arial"/>
                <a:cs typeface="Arial"/>
                <a:sym typeface="Arial"/>
              </a:rPr>
              <a:t>Reimagining access, support, and success</a:t>
            </a:r>
            <a:endParaRPr/>
          </a:p>
          <a:p>
            <a:pPr indent="0" lvl="0" marL="0" marR="0" rtl="0" algn="l">
              <a:lnSpc>
                <a:spcPct val="90000"/>
              </a:lnSpc>
              <a:spcBef>
                <a:spcPts val="1600"/>
              </a:spcBef>
              <a:spcAft>
                <a:spcPts val="0"/>
              </a:spcAft>
              <a:buClr>
                <a:srgbClr val="53575A"/>
              </a:buClr>
              <a:buSzPts val="2000"/>
              <a:buFont typeface="Arial"/>
              <a:buNone/>
            </a:pPr>
            <a:r>
              <a:rPr lang="en-US" sz="2000">
                <a:solidFill>
                  <a:srgbClr val="53575A"/>
                </a:solidFill>
                <a:latin typeface="Arial"/>
                <a:ea typeface="Arial"/>
                <a:cs typeface="Arial"/>
                <a:sym typeface="Arial"/>
              </a:rPr>
              <a:t>	Bring college to the student</a:t>
            </a:r>
            <a:endParaRPr/>
          </a:p>
          <a:p>
            <a:pPr indent="0" lvl="0" marL="0" marR="0" rtl="0" algn="l">
              <a:lnSpc>
                <a:spcPct val="90000"/>
              </a:lnSpc>
              <a:spcBef>
                <a:spcPts val="1600"/>
              </a:spcBef>
              <a:spcAft>
                <a:spcPts val="0"/>
              </a:spcAft>
              <a:buClr>
                <a:srgbClr val="53575A"/>
              </a:buClr>
              <a:buSzPts val="2000"/>
              <a:buFont typeface="Arial"/>
              <a:buNone/>
            </a:pPr>
            <a:r>
              <a:rPr lang="en-US" sz="2000">
                <a:solidFill>
                  <a:srgbClr val="53575A"/>
                </a:solidFill>
                <a:latin typeface="Arial"/>
                <a:ea typeface="Arial"/>
                <a:cs typeface="Arial"/>
                <a:sym typeface="Arial"/>
              </a:rPr>
              <a:t>	Reduce barriers through innovation</a:t>
            </a:r>
            <a:endParaRPr/>
          </a:p>
          <a:p>
            <a:pPr indent="0" lvl="0" marL="0" marR="0" rtl="0" algn="l">
              <a:lnSpc>
                <a:spcPct val="90000"/>
              </a:lnSpc>
              <a:spcBef>
                <a:spcPts val="1600"/>
              </a:spcBef>
              <a:spcAft>
                <a:spcPts val="0"/>
              </a:spcAft>
              <a:buClr>
                <a:srgbClr val="53575A"/>
              </a:buClr>
              <a:buSzPts val="2000"/>
              <a:buFont typeface="Arial"/>
              <a:buNone/>
            </a:pPr>
            <a:r>
              <a:rPr lang="en-US" sz="2000">
                <a:solidFill>
                  <a:srgbClr val="53575A"/>
                </a:solidFill>
                <a:latin typeface="Arial"/>
                <a:ea typeface="Arial"/>
                <a:cs typeface="Arial"/>
                <a:sym typeface="Arial"/>
              </a:rPr>
              <a:t>	Use data to power student success</a:t>
            </a:r>
            <a:endParaRPr/>
          </a:p>
          <a:p>
            <a:pPr indent="0" lvl="0" marL="0" marR="0" rtl="0" algn="l">
              <a:lnSpc>
                <a:spcPct val="90000"/>
              </a:lnSpc>
              <a:spcBef>
                <a:spcPts val="1600"/>
              </a:spcBef>
              <a:spcAft>
                <a:spcPts val="0"/>
              </a:spcAft>
              <a:buClr>
                <a:srgbClr val="53575A"/>
              </a:buClr>
              <a:buSzPts val="2400"/>
              <a:buFont typeface="Arial"/>
              <a:buNone/>
            </a:pPr>
            <a:r>
              <a:rPr lang="en-US" sz="2400">
                <a:solidFill>
                  <a:srgbClr val="53575A"/>
                </a:solidFill>
                <a:latin typeface="Arial"/>
                <a:ea typeface="Arial"/>
                <a:cs typeface="Arial"/>
                <a:sym typeface="Arial"/>
              </a:rPr>
              <a:t>Increase economic opportunity with equity</a:t>
            </a:r>
            <a:endParaRPr/>
          </a:p>
          <a:p>
            <a:pPr indent="0" lvl="0" marL="0" marR="0" rtl="0" algn="l">
              <a:lnSpc>
                <a:spcPct val="90000"/>
              </a:lnSpc>
              <a:spcBef>
                <a:spcPts val="1600"/>
              </a:spcBef>
              <a:spcAft>
                <a:spcPts val="0"/>
              </a:spcAft>
              <a:buClr>
                <a:srgbClr val="53575A"/>
              </a:buClr>
              <a:buSzPts val="2400"/>
              <a:buFont typeface="Arial"/>
              <a:buNone/>
            </a:pPr>
            <a:r>
              <a:rPr lang="en-US" sz="2400">
                <a:solidFill>
                  <a:srgbClr val="53575A"/>
                </a:solidFill>
                <a:latin typeface="Arial"/>
                <a:ea typeface="Arial"/>
                <a:cs typeface="Arial"/>
                <a:sym typeface="Arial"/>
              </a:rPr>
              <a:t>Strategically integrate technology</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7" name="Shape 557"/>
        <p:cNvGrpSpPr/>
        <p:nvPr/>
      </p:nvGrpSpPr>
      <p:grpSpPr>
        <a:xfrm>
          <a:off x="0" y="0"/>
          <a:ext cx="0" cy="0"/>
          <a:chOff x="0" y="0"/>
          <a:chExt cx="0" cy="0"/>
        </a:xfrm>
      </p:grpSpPr>
      <p:sp>
        <p:nvSpPr>
          <p:cNvPr id="558" name="Google Shape;558;p9"/>
          <p:cNvSpPr txBox="1"/>
          <p:nvPr>
            <p:ph type="title"/>
          </p:nvPr>
        </p:nvSpPr>
        <p:spPr>
          <a:xfrm>
            <a:off x="712694" y="292811"/>
            <a:ext cx="10984005" cy="819684"/>
          </a:xfrm>
          <a:prstGeom prst="rect">
            <a:avLst/>
          </a:prstGeom>
          <a:noFill/>
          <a:ln>
            <a:noFill/>
          </a:ln>
        </p:spPr>
        <p:txBody>
          <a:bodyPr anchorCtr="0" anchor="ctr" bIns="45700" lIns="457200" spcFirstLastPara="1" rIns="457200" wrap="square" tIns="457200">
            <a:noAutofit/>
          </a:bodyPr>
          <a:lstStyle/>
          <a:p>
            <a:pPr indent="0" lvl="0" marL="0" rtl="0" algn="l">
              <a:lnSpc>
                <a:spcPct val="90000"/>
              </a:lnSpc>
              <a:spcBef>
                <a:spcPts val="0"/>
              </a:spcBef>
              <a:spcAft>
                <a:spcPts val="0"/>
              </a:spcAft>
              <a:buClr>
                <a:srgbClr val="53575A"/>
              </a:buClr>
              <a:buSzPts val="4400"/>
              <a:buFont typeface="Arial"/>
              <a:buNone/>
            </a:pPr>
            <a:r>
              <a:rPr b="1" lang="en-US">
                <a:solidFill>
                  <a:srgbClr val="53575A"/>
                </a:solidFill>
              </a:rPr>
              <a:t>2026-27 Budget and Legislative Request</a:t>
            </a:r>
            <a:br>
              <a:rPr lang="en-US">
                <a:solidFill>
                  <a:srgbClr val="53575A"/>
                </a:solidFill>
              </a:rPr>
            </a:br>
            <a:endParaRPr b="1">
              <a:solidFill>
                <a:srgbClr val="002F6D"/>
              </a:solidFill>
              <a:latin typeface="Arial"/>
              <a:ea typeface="Arial"/>
              <a:cs typeface="Arial"/>
              <a:sym typeface="Arial"/>
            </a:endParaRPr>
          </a:p>
        </p:txBody>
      </p:sp>
      <p:sp>
        <p:nvSpPr>
          <p:cNvPr id="559" name="Google Shape;559;p9"/>
          <p:cNvSpPr txBox="1"/>
          <p:nvPr>
            <p:ph idx="1" type="body"/>
          </p:nvPr>
        </p:nvSpPr>
        <p:spPr>
          <a:xfrm>
            <a:off x="838200" y="1494002"/>
            <a:ext cx="10515600" cy="3920679"/>
          </a:xfrm>
          <a:prstGeom prst="rect">
            <a:avLst/>
          </a:prstGeom>
          <a:noFill/>
          <a:ln>
            <a:noFill/>
          </a:ln>
        </p:spPr>
        <p:txBody>
          <a:bodyPr anchorCtr="0" anchor="t" bIns="228600" lIns="685800" spcFirstLastPara="1" rIns="685800" wrap="square" tIns="45700">
            <a:normAutofit fontScale="85000" lnSpcReduction="20000"/>
          </a:bodyPr>
          <a:lstStyle/>
          <a:p>
            <a:pPr indent="-228600" lvl="0" marL="228600" rtl="0" algn="l">
              <a:lnSpc>
                <a:spcPct val="125000"/>
              </a:lnSpc>
              <a:spcBef>
                <a:spcPts val="0"/>
              </a:spcBef>
              <a:spcAft>
                <a:spcPts val="0"/>
              </a:spcAft>
              <a:buClr>
                <a:srgbClr val="53575A"/>
              </a:buClr>
              <a:buSzPct val="100000"/>
              <a:buChar char="•"/>
            </a:pPr>
            <a:r>
              <a:rPr lang="en-US">
                <a:solidFill>
                  <a:srgbClr val="53575A"/>
                </a:solidFill>
                <a:latin typeface="Arial"/>
                <a:ea typeface="Arial"/>
                <a:cs typeface="Arial"/>
                <a:sym typeface="Arial"/>
              </a:rPr>
              <a:t>Equitable </a:t>
            </a:r>
            <a:r>
              <a:rPr lang="en-US"/>
              <a:t>Baccalaureate Attainment - Strengthening Cross-Sector Partnerships and Coordination</a:t>
            </a:r>
            <a:endParaRPr/>
          </a:p>
          <a:p>
            <a:pPr indent="-228600" lvl="1" marL="685800" rtl="0" algn="l">
              <a:lnSpc>
                <a:spcPct val="125000"/>
              </a:lnSpc>
              <a:spcBef>
                <a:spcPts val="600"/>
              </a:spcBef>
              <a:spcAft>
                <a:spcPts val="0"/>
              </a:spcAft>
              <a:buClr>
                <a:srgbClr val="53575A"/>
              </a:buClr>
              <a:buSzPct val="100000"/>
              <a:buChar char="•"/>
            </a:pPr>
            <a:r>
              <a:rPr lang="en-US"/>
              <a:t>Credit for Prior Learning - $35m One-Time and $2m ongoing</a:t>
            </a:r>
            <a:endParaRPr/>
          </a:p>
          <a:p>
            <a:pPr indent="-228600" lvl="0" marL="228600" rtl="0" algn="l">
              <a:lnSpc>
                <a:spcPct val="125000"/>
              </a:lnSpc>
              <a:spcBef>
                <a:spcPts val="1600"/>
              </a:spcBef>
              <a:spcAft>
                <a:spcPts val="0"/>
              </a:spcAft>
              <a:buClr>
                <a:srgbClr val="53575A"/>
              </a:buClr>
              <a:buSzPct val="100000"/>
              <a:buChar char="•"/>
            </a:pPr>
            <a:r>
              <a:rPr lang="en-US"/>
              <a:t>Equitable Baccalaureate Attainment - Providing Targeted Supports for Focused Learner Populations</a:t>
            </a:r>
            <a:endParaRPr/>
          </a:p>
          <a:p>
            <a:pPr indent="-228600" lvl="1" marL="685800" rtl="0" algn="l">
              <a:lnSpc>
                <a:spcPct val="125000"/>
              </a:lnSpc>
              <a:spcBef>
                <a:spcPts val="600"/>
              </a:spcBef>
              <a:spcAft>
                <a:spcPts val="0"/>
              </a:spcAft>
              <a:buClr>
                <a:srgbClr val="53575A"/>
              </a:buClr>
              <a:buSzPct val="100000"/>
              <a:buChar char="•"/>
            </a:pPr>
            <a:r>
              <a:rPr lang="en-US"/>
              <a:t>Dual Enrollment Expansion - $24.2m one-time</a:t>
            </a:r>
            <a:endParaRPr/>
          </a:p>
          <a:p>
            <a:pPr indent="-228600" lvl="0" marL="228600" rtl="0" algn="l">
              <a:lnSpc>
                <a:spcPct val="125000"/>
              </a:lnSpc>
              <a:spcBef>
                <a:spcPts val="1600"/>
              </a:spcBef>
              <a:spcAft>
                <a:spcPts val="0"/>
              </a:spcAft>
              <a:buClr>
                <a:srgbClr val="53575A"/>
              </a:buClr>
              <a:buSzPct val="100000"/>
              <a:buChar char="•"/>
            </a:pPr>
            <a:r>
              <a:rPr lang="en-US"/>
              <a:t>The Future of Learning and Generative Artificial Intelligence</a:t>
            </a:r>
            <a:endParaRPr/>
          </a:p>
          <a:p>
            <a:pPr indent="-228600" lvl="1" marL="685800" rtl="0" algn="l">
              <a:lnSpc>
                <a:spcPct val="125000"/>
              </a:lnSpc>
              <a:spcBef>
                <a:spcPts val="500"/>
              </a:spcBef>
              <a:spcAft>
                <a:spcPts val="0"/>
              </a:spcAft>
              <a:buClr>
                <a:srgbClr val="53575A"/>
              </a:buClr>
              <a:buSzPct val="100000"/>
              <a:buChar char="•"/>
            </a:pPr>
            <a:r>
              <a:rPr lang="en-US"/>
              <a:t>Common Cloud Data Platform - $36m one-time and $9m ongoing</a:t>
            </a:r>
            <a:endParaRPr/>
          </a:p>
        </p:txBody>
      </p:sp>
      <p:sp>
        <p:nvSpPr>
          <p:cNvPr id="560" name="Google Shape;560;p9"/>
          <p:cNvSpPr txBox="1"/>
          <p:nvPr>
            <p:ph idx="12" type="sldNum"/>
          </p:nvPr>
        </p:nvSpPr>
        <p:spPr>
          <a:xfrm>
            <a:off x="11330940" y="6155346"/>
            <a:ext cx="365760" cy="36512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53575A"/>
              </a:buClr>
              <a:buSzPts val="1200"/>
              <a:buFont typeface="Arial"/>
              <a:buNone/>
            </a:pPr>
            <a:fld id="{00000000-1234-1234-1234-123412341234}" type="slidenum">
              <a:rPr b="0" i="0" lang="en-US" sz="1200" u="none" cap="none" strike="noStrike">
                <a:solidFill>
                  <a:srgbClr val="53575A"/>
                </a:solidFill>
                <a:latin typeface="Arial"/>
                <a:ea typeface="Arial"/>
                <a:cs typeface="Arial"/>
                <a:sym typeface="Arial"/>
              </a:rPr>
              <a:t>‹#›</a:t>
            </a:fld>
            <a:endParaRPr b="0" i="0" sz="1200" u="none" cap="none" strike="noStrike">
              <a:solidFill>
                <a:srgbClr val="53575A"/>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4_California Community Colleges - Primary (White)">
  <a:themeElements>
    <a:clrScheme name="CCC 2018">
      <a:dk1>
        <a:srgbClr val="002F6D"/>
      </a:dk1>
      <a:lt1>
        <a:srgbClr val="FFFFFF"/>
      </a:lt1>
      <a:dk2>
        <a:srgbClr val="555759"/>
      </a:dk2>
      <a:lt2>
        <a:srgbClr val="0066BA"/>
      </a:lt2>
      <a:accent1>
        <a:srgbClr val="002F6D"/>
      </a:accent1>
      <a:accent2>
        <a:srgbClr val="FFB600"/>
      </a:accent2>
      <a:accent3>
        <a:srgbClr val="717271"/>
      </a:accent3>
      <a:accent4>
        <a:srgbClr val="002755"/>
      </a:accent4>
      <a:accent5>
        <a:srgbClr val="0066BA"/>
      </a:accent5>
      <a:accent6>
        <a:srgbClr val="40B4E5"/>
      </a:accent6>
      <a:hlink>
        <a:srgbClr val="0066BA"/>
      </a:hlink>
      <a:folHlink>
        <a:srgbClr val="002F6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alifornia Community Colleges - Primary">
  <a:themeElements>
    <a:clrScheme name="CCC 2018">
      <a:dk1>
        <a:srgbClr val="002F6D"/>
      </a:dk1>
      <a:lt1>
        <a:srgbClr val="FFFFFF"/>
      </a:lt1>
      <a:dk2>
        <a:srgbClr val="555759"/>
      </a:dk2>
      <a:lt2>
        <a:srgbClr val="0066BA"/>
      </a:lt2>
      <a:accent1>
        <a:srgbClr val="002F6D"/>
      </a:accent1>
      <a:accent2>
        <a:srgbClr val="FFB600"/>
      </a:accent2>
      <a:accent3>
        <a:srgbClr val="717271"/>
      </a:accent3>
      <a:accent4>
        <a:srgbClr val="002755"/>
      </a:accent4>
      <a:accent5>
        <a:srgbClr val="0066BA"/>
      </a:accent5>
      <a:accent6>
        <a:srgbClr val="40B4E5"/>
      </a:accent6>
      <a:hlink>
        <a:srgbClr val="0066BA"/>
      </a:hlink>
      <a:folHlink>
        <a:srgbClr val="002F6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1_California Community Colleges - Primary">
  <a:themeElements>
    <a:clrScheme name="CCC 2018">
      <a:dk1>
        <a:srgbClr val="002F6D"/>
      </a:dk1>
      <a:lt1>
        <a:srgbClr val="FFFFFF"/>
      </a:lt1>
      <a:dk2>
        <a:srgbClr val="555759"/>
      </a:dk2>
      <a:lt2>
        <a:srgbClr val="0066BA"/>
      </a:lt2>
      <a:accent1>
        <a:srgbClr val="002F6D"/>
      </a:accent1>
      <a:accent2>
        <a:srgbClr val="FFB600"/>
      </a:accent2>
      <a:accent3>
        <a:srgbClr val="717271"/>
      </a:accent3>
      <a:accent4>
        <a:srgbClr val="002755"/>
      </a:accent4>
      <a:accent5>
        <a:srgbClr val="0066BA"/>
      </a:accent5>
      <a:accent6>
        <a:srgbClr val="40B4E5"/>
      </a:accent6>
      <a:hlink>
        <a:srgbClr val="0066BA"/>
      </a:hlink>
      <a:folHlink>
        <a:srgbClr val="002F6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California Community Colleges - Primary (White)">
  <a:themeElements>
    <a:clrScheme name="CCC 2018">
      <a:dk1>
        <a:srgbClr val="002F6D"/>
      </a:dk1>
      <a:lt1>
        <a:srgbClr val="FFFFFF"/>
      </a:lt1>
      <a:dk2>
        <a:srgbClr val="555759"/>
      </a:dk2>
      <a:lt2>
        <a:srgbClr val="0066BA"/>
      </a:lt2>
      <a:accent1>
        <a:srgbClr val="002F6D"/>
      </a:accent1>
      <a:accent2>
        <a:srgbClr val="FFB600"/>
      </a:accent2>
      <a:accent3>
        <a:srgbClr val="717271"/>
      </a:accent3>
      <a:accent4>
        <a:srgbClr val="002755"/>
      </a:accent4>
      <a:accent5>
        <a:srgbClr val="0066BA"/>
      </a:accent5>
      <a:accent6>
        <a:srgbClr val="40B4E5"/>
      </a:accent6>
      <a:hlink>
        <a:srgbClr val="0066BA"/>
      </a:hlink>
      <a:folHlink>
        <a:srgbClr val="002F6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1_California Community Colleges - Primary (White)">
  <a:themeElements>
    <a:clrScheme name="CCC 2018">
      <a:dk1>
        <a:srgbClr val="002F6D"/>
      </a:dk1>
      <a:lt1>
        <a:srgbClr val="FFFFFF"/>
      </a:lt1>
      <a:dk2>
        <a:srgbClr val="555759"/>
      </a:dk2>
      <a:lt2>
        <a:srgbClr val="0066BA"/>
      </a:lt2>
      <a:accent1>
        <a:srgbClr val="002F6D"/>
      </a:accent1>
      <a:accent2>
        <a:srgbClr val="FFB600"/>
      </a:accent2>
      <a:accent3>
        <a:srgbClr val="717271"/>
      </a:accent3>
      <a:accent4>
        <a:srgbClr val="002755"/>
      </a:accent4>
      <a:accent5>
        <a:srgbClr val="0066BA"/>
      </a:accent5>
      <a:accent6>
        <a:srgbClr val="40B4E5"/>
      </a:accent6>
      <a:hlink>
        <a:srgbClr val="0066BA"/>
      </a:hlink>
      <a:folHlink>
        <a:srgbClr val="002F6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C2C branded slides">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2024-11-15T09:32:46Z</dcterms:created>
  <dc:creator>Hetts, John</dc:creator>
</cp:coreProperties>
</file>